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1" r:id="rId1"/>
  </p:sldMasterIdLst>
  <p:notesMasterIdLst>
    <p:notesMasterId r:id="rId38"/>
  </p:notesMasterIdLst>
  <p:sldIdLst>
    <p:sldId id="328" r:id="rId2"/>
    <p:sldId id="360" r:id="rId3"/>
    <p:sldId id="351" r:id="rId4"/>
    <p:sldId id="600" r:id="rId5"/>
    <p:sldId id="363" r:id="rId6"/>
    <p:sldId id="364" r:id="rId7"/>
    <p:sldId id="353" r:id="rId8"/>
    <p:sldId id="257" r:id="rId9"/>
    <p:sldId id="589" r:id="rId10"/>
    <p:sldId id="264" r:id="rId11"/>
    <p:sldId id="588" r:id="rId12"/>
    <p:sldId id="597" r:id="rId13"/>
    <p:sldId id="598" r:id="rId14"/>
    <p:sldId id="274" r:id="rId15"/>
    <p:sldId id="267" r:id="rId16"/>
    <p:sldId id="275" r:id="rId17"/>
    <p:sldId id="268" r:id="rId18"/>
    <p:sldId id="377" r:id="rId19"/>
    <p:sldId id="399" r:id="rId20"/>
    <p:sldId id="591" r:id="rId21"/>
    <p:sldId id="401" r:id="rId22"/>
    <p:sldId id="411" r:id="rId23"/>
    <p:sldId id="403" r:id="rId24"/>
    <p:sldId id="404" r:id="rId25"/>
    <p:sldId id="405" r:id="rId26"/>
    <p:sldId id="407" r:id="rId27"/>
    <p:sldId id="409" r:id="rId28"/>
    <p:sldId id="378" r:id="rId29"/>
    <p:sldId id="379" r:id="rId30"/>
    <p:sldId id="380" r:id="rId31"/>
    <p:sldId id="408" r:id="rId32"/>
    <p:sldId id="365" r:id="rId33"/>
    <p:sldId id="357" r:id="rId34"/>
    <p:sldId id="601" r:id="rId35"/>
    <p:sldId id="356" r:id="rId36"/>
    <p:sldId id="35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05"/>
    <p:restoredTop sz="88693" autoAdjust="0"/>
  </p:normalViewPr>
  <p:slideViewPr>
    <p:cSldViewPr snapToGrid="0" snapToObjects="1">
      <p:cViewPr varScale="1">
        <p:scale>
          <a:sx n="76" d="100"/>
          <a:sy n="76" d="100"/>
        </p:scale>
        <p:origin x="1277"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BAD5A1-F4A6-436A-B8BA-EFC88D6A6D2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97BA0CD2-67AC-4266-ADFB-476CB5690618}">
      <dgm:prSet phldrT="[Text]" custT="1"/>
      <dgm:spPr>
        <a:ln>
          <a:noFill/>
        </a:ln>
      </dgm:spPr>
      <dgm:t>
        <a:bodyPr/>
        <a:lstStyle/>
        <a:p>
          <a:r>
            <a:rPr lang="en-US" sz="1800" dirty="0">
              <a:solidFill>
                <a:srgbClr val="FFFFFF"/>
              </a:solidFill>
              <a:latin typeface="Phetsarath OT" panose="02000500000000020004" pitchFamily="2" charset="0"/>
              <a:cs typeface="Phetsarath OT" panose="02000500000000020004" pitchFamily="2" charset="0"/>
            </a:rPr>
            <a:t>Microbiology-Biology</a:t>
          </a:r>
        </a:p>
      </dgm:t>
    </dgm:pt>
    <dgm:pt modelId="{648CE895-4341-45D8-873C-0EB2A113A676}" type="parTrans" cxnId="{839567A9-2B77-4F57-8423-A211DE0C0249}">
      <dgm:prSet/>
      <dgm:spPr/>
      <dgm:t>
        <a:bodyPr/>
        <a:lstStyle/>
        <a:p>
          <a:endParaRPr lang="en-US"/>
        </a:p>
      </dgm:t>
    </dgm:pt>
    <dgm:pt modelId="{F7197339-5B74-465F-8DA8-C708F6C90384}" type="sibTrans" cxnId="{839567A9-2B77-4F57-8423-A211DE0C0249}">
      <dgm:prSet/>
      <dgm:spPr>
        <a:solidFill>
          <a:schemeClr val="accent1"/>
        </a:solidFill>
        <a:ln>
          <a:solidFill>
            <a:schemeClr val="accent1"/>
          </a:solidFill>
        </a:ln>
      </dgm:spPr>
      <dgm:t>
        <a:bodyPr/>
        <a:lstStyle/>
        <a:p>
          <a:endParaRPr lang="en-US"/>
        </a:p>
      </dgm:t>
    </dgm:pt>
    <dgm:pt modelId="{C7B1E39B-817A-415C-B89F-066432C8DADC}">
      <dgm:prSet phldrT="[Text]" custT="1"/>
      <dgm:spPr>
        <a:ln>
          <a:noFill/>
        </a:ln>
      </dgm:spPr>
      <dgm:t>
        <a:bodyPr/>
        <a:lstStyle/>
        <a:p>
          <a:r>
            <a:rPr lang="en-US" sz="1800" dirty="0">
              <a:solidFill>
                <a:srgbClr val="FFFFFF"/>
              </a:solidFill>
              <a:latin typeface="Phetsarath OT" panose="02000500000000020004" pitchFamily="2" charset="0"/>
              <a:cs typeface="Phetsarath OT" panose="02000500000000020004" pitchFamily="2" charset="0"/>
            </a:rPr>
            <a:t>Chemicals</a:t>
          </a:r>
        </a:p>
      </dgm:t>
    </dgm:pt>
    <dgm:pt modelId="{A3721511-6248-41BB-B00B-FF1C2592249A}" type="parTrans" cxnId="{53739E4D-DFE4-4157-9FD0-1F49570669F9}">
      <dgm:prSet/>
      <dgm:spPr/>
      <dgm:t>
        <a:bodyPr/>
        <a:lstStyle/>
        <a:p>
          <a:endParaRPr lang="en-US"/>
        </a:p>
      </dgm:t>
    </dgm:pt>
    <dgm:pt modelId="{7D86C46A-2547-4624-AAEA-FCA28060064C}" type="sibTrans" cxnId="{53739E4D-DFE4-4157-9FD0-1F49570669F9}">
      <dgm:prSet/>
      <dgm:spPr/>
      <dgm:t>
        <a:bodyPr/>
        <a:lstStyle/>
        <a:p>
          <a:endParaRPr lang="en-US"/>
        </a:p>
      </dgm:t>
    </dgm:pt>
    <dgm:pt modelId="{69021B17-6DBF-409F-BE98-B471ADA5EF2E}">
      <dgm:prSet phldrT="[Text]" custT="1"/>
      <dgm:spPr>
        <a:ln>
          <a:noFill/>
        </a:ln>
      </dgm:spPr>
      <dgm:t>
        <a:bodyPr/>
        <a:lstStyle/>
        <a:p>
          <a:r>
            <a:rPr lang="en-US" sz="1800" dirty="0">
              <a:solidFill>
                <a:srgbClr val="FFFFFF"/>
              </a:solidFill>
              <a:latin typeface="Phetsarath OT" panose="02000500000000020004" pitchFamily="2" charset="0"/>
              <a:cs typeface="Phetsarath OT" panose="02000500000000020004" pitchFamily="2" charset="0"/>
            </a:rPr>
            <a:t>Physical</a:t>
          </a:r>
        </a:p>
      </dgm:t>
    </dgm:pt>
    <dgm:pt modelId="{BDA3D35E-A42E-420A-8450-3639BF1FB563}" type="parTrans" cxnId="{DC24E584-B598-48A5-9D5A-A6F8F3261DF1}">
      <dgm:prSet/>
      <dgm:spPr/>
      <dgm:t>
        <a:bodyPr/>
        <a:lstStyle/>
        <a:p>
          <a:endParaRPr lang="en-US"/>
        </a:p>
      </dgm:t>
    </dgm:pt>
    <dgm:pt modelId="{855A59EC-FD02-43EB-B30C-BE1340266EA6}" type="sibTrans" cxnId="{DC24E584-B598-48A5-9D5A-A6F8F3261DF1}">
      <dgm:prSet/>
      <dgm:spPr/>
      <dgm:t>
        <a:bodyPr/>
        <a:lstStyle/>
        <a:p>
          <a:endParaRPr lang="en-US"/>
        </a:p>
      </dgm:t>
    </dgm:pt>
    <dgm:pt modelId="{96D41462-E340-453A-8987-4AB070D171FA}" type="pres">
      <dgm:prSet presAssocID="{5CBAD5A1-F4A6-436A-B8BA-EFC88D6A6D29}" presName="Name0" presStyleCnt="0">
        <dgm:presLayoutVars>
          <dgm:chMax val="7"/>
          <dgm:chPref val="7"/>
          <dgm:dir/>
        </dgm:presLayoutVars>
      </dgm:prSet>
      <dgm:spPr/>
    </dgm:pt>
    <dgm:pt modelId="{3D366138-28FA-4561-9D34-1C2A2B8DB304}" type="pres">
      <dgm:prSet presAssocID="{5CBAD5A1-F4A6-436A-B8BA-EFC88D6A6D29}" presName="Name1" presStyleCnt="0"/>
      <dgm:spPr/>
    </dgm:pt>
    <dgm:pt modelId="{293EA592-3941-4AD5-A24A-08FF380514BE}" type="pres">
      <dgm:prSet presAssocID="{5CBAD5A1-F4A6-436A-B8BA-EFC88D6A6D29}" presName="cycle" presStyleCnt="0"/>
      <dgm:spPr/>
    </dgm:pt>
    <dgm:pt modelId="{47E9926F-FF3F-4C63-B51A-3867B7382B5F}" type="pres">
      <dgm:prSet presAssocID="{5CBAD5A1-F4A6-436A-B8BA-EFC88D6A6D29}" presName="srcNode" presStyleLbl="node1" presStyleIdx="0" presStyleCnt="3"/>
      <dgm:spPr/>
    </dgm:pt>
    <dgm:pt modelId="{2DD343D7-E765-4DCA-A8CA-4BBF71E44F95}" type="pres">
      <dgm:prSet presAssocID="{5CBAD5A1-F4A6-436A-B8BA-EFC88D6A6D29}" presName="conn" presStyleLbl="parChTrans1D2" presStyleIdx="0" presStyleCnt="1"/>
      <dgm:spPr/>
    </dgm:pt>
    <dgm:pt modelId="{A34AC8F8-A303-466F-94BA-D3EBF399252D}" type="pres">
      <dgm:prSet presAssocID="{5CBAD5A1-F4A6-436A-B8BA-EFC88D6A6D29}" presName="extraNode" presStyleLbl="node1" presStyleIdx="0" presStyleCnt="3"/>
      <dgm:spPr/>
    </dgm:pt>
    <dgm:pt modelId="{8FD10999-8530-4D3F-A7BE-71147598149B}" type="pres">
      <dgm:prSet presAssocID="{5CBAD5A1-F4A6-436A-B8BA-EFC88D6A6D29}" presName="dstNode" presStyleLbl="node1" presStyleIdx="0" presStyleCnt="3"/>
      <dgm:spPr/>
    </dgm:pt>
    <dgm:pt modelId="{18560273-B504-49D6-B351-8DB28252FDD1}" type="pres">
      <dgm:prSet presAssocID="{97BA0CD2-67AC-4266-ADFB-476CB5690618}" presName="text_1" presStyleLbl="node1" presStyleIdx="0" presStyleCnt="3">
        <dgm:presLayoutVars>
          <dgm:bulletEnabled val="1"/>
        </dgm:presLayoutVars>
      </dgm:prSet>
      <dgm:spPr/>
    </dgm:pt>
    <dgm:pt modelId="{3D20DE1B-B4B5-4941-8334-631B2B3819BD}" type="pres">
      <dgm:prSet presAssocID="{97BA0CD2-67AC-4266-ADFB-476CB5690618}" presName="accent_1" presStyleCnt="0"/>
      <dgm:spPr/>
    </dgm:pt>
    <dgm:pt modelId="{5678202D-0A64-499D-BEFB-2A144FEA9C2B}" type="pres">
      <dgm:prSet presAssocID="{97BA0CD2-67AC-4266-ADFB-476CB5690618}" presName="accentRepeatNode" presStyleLbl="solidFgAcc1" presStyleIdx="0" presStyleCnt="3"/>
      <dgm:spPr>
        <a:blipFill dpi="0" rotWithShape="0">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C9ABC3A-F707-4442-B0F9-1B6C4383CA08}" type="pres">
      <dgm:prSet presAssocID="{C7B1E39B-817A-415C-B89F-066432C8DADC}" presName="text_2" presStyleLbl="node1" presStyleIdx="1" presStyleCnt="3">
        <dgm:presLayoutVars>
          <dgm:bulletEnabled val="1"/>
        </dgm:presLayoutVars>
      </dgm:prSet>
      <dgm:spPr/>
    </dgm:pt>
    <dgm:pt modelId="{3BEC4D99-6261-46B9-B851-02A432F20FAC}" type="pres">
      <dgm:prSet presAssocID="{C7B1E39B-817A-415C-B89F-066432C8DADC}" presName="accent_2" presStyleCnt="0"/>
      <dgm:spPr/>
    </dgm:pt>
    <dgm:pt modelId="{7AE20FC6-DEBD-482A-B014-72DE86F38F79}" type="pres">
      <dgm:prSet presAssocID="{C7B1E39B-817A-415C-B89F-066432C8DADC}" presName="accentRepeatNode" presStyleLbl="solidFgAcc1" presStyleIdx="1" presStyleCnt="3" custLinFactNeighborX="360"/>
      <dgm:spPr>
        <a:blipFill dpi="0" rotWithShape="0">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0F97D003-AB1E-4AE9-8D80-DAC1CEE98DCD}" type="pres">
      <dgm:prSet presAssocID="{69021B17-6DBF-409F-BE98-B471ADA5EF2E}" presName="text_3" presStyleLbl="node1" presStyleIdx="2" presStyleCnt="3">
        <dgm:presLayoutVars>
          <dgm:bulletEnabled val="1"/>
        </dgm:presLayoutVars>
      </dgm:prSet>
      <dgm:spPr/>
    </dgm:pt>
    <dgm:pt modelId="{E8CDDA1F-6BB5-430C-B05A-838CF43D72DD}" type="pres">
      <dgm:prSet presAssocID="{69021B17-6DBF-409F-BE98-B471ADA5EF2E}" presName="accent_3" presStyleCnt="0"/>
      <dgm:spPr/>
    </dgm:pt>
    <dgm:pt modelId="{FD8CE39D-B8F4-49CA-9529-11DA716EE47F}" type="pres">
      <dgm:prSet presAssocID="{69021B17-6DBF-409F-BE98-B471ADA5EF2E}" presName="accentRepeatNode" presStyleLbl="solidFgAcc1" presStyleIdx="2" presStyleCnt="3"/>
      <dgm:spPr>
        <a:blipFill dpi="0" rotWithShape="0">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C7537316-7850-46AD-A1D5-EC8E9EC16845}" type="presOf" srcId="{C7B1E39B-817A-415C-B89F-066432C8DADC}" destId="{2C9ABC3A-F707-4442-B0F9-1B6C4383CA08}" srcOrd="0" destOrd="0" presId="urn:microsoft.com/office/officeart/2008/layout/VerticalCurvedList"/>
    <dgm:cxn modelId="{423D4765-AE9E-4730-9695-F78438752FA5}" type="presOf" srcId="{69021B17-6DBF-409F-BE98-B471ADA5EF2E}" destId="{0F97D003-AB1E-4AE9-8D80-DAC1CEE98DCD}" srcOrd="0" destOrd="0" presId="urn:microsoft.com/office/officeart/2008/layout/VerticalCurvedList"/>
    <dgm:cxn modelId="{53739E4D-DFE4-4157-9FD0-1F49570669F9}" srcId="{5CBAD5A1-F4A6-436A-B8BA-EFC88D6A6D29}" destId="{C7B1E39B-817A-415C-B89F-066432C8DADC}" srcOrd="1" destOrd="0" parTransId="{A3721511-6248-41BB-B00B-FF1C2592249A}" sibTransId="{7D86C46A-2547-4624-AAEA-FCA28060064C}"/>
    <dgm:cxn modelId="{DC24E584-B598-48A5-9D5A-A6F8F3261DF1}" srcId="{5CBAD5A1-F4A6-436A-B8BA-EFC88D6A6D29}" destId="{69021B17-6DBF-409F-BE98-B471ADA5EF2E}" srcOrd="2" destOrd="0" parTransId="{BDA3D35E-A42E-420A-8450-3639BF1FB563}" sibTransId="{855A59EC-FD02-43EB-B30C-BE1340266EA6}"/>
    <dgm:cxn modelId="{481C3B8A-1E3C-41CA-8B76-AF198CE7DB31}" type="presOf" srcId="{97BA0CD2-67AC-4266-ADFB-476CB5690618}" destId="{18560273-B504-49D6-B351-8DB28252FDD1}" srcOrd="0" destOrd="0" presId="urn:microsoft.com/office/officeart/2008/layout/VerticalCurvedList"/>
    <dgm:cxn modelId="{839567A9-2B77-4F57-8423-A211DE0C0249}" srcId="{5CBAD5A1-F4A6-436A-B8BA-EFC88D6A6D29}" destId="{97BA0CD2-67AC-4266-ADFB-476CB5690618}" srcOrd="0" destOrd="0" parTransId="{648CE895-4341-45D8-873C-0EB2A113A676}" sibTransId="{F7197339-5B74-465F-8DA8-C708F6C90384}"/>
    <dgm:cxn modelId="{EBC1B6C0-DDDF-474F-AE57-99132C9D776B}" type="presOf" srcId="{5CBAD5A1-F4A6-436A-B8BA-EFC88D6A6D29}" destId="{96D41462-E340-453A-8987-4AB070D171FA}" srcOrd="0" destOrd="0" presId="urn:microsoft.com/office/officeart/2008/layout/VerticalCurvedList"/>
    <dgm:cxn modelId="{E42490CA-92CE-4D34-B740-4F6424A91CFD}" type="presOf" srcId="{F7197339-5B74-465F-8DA8-C708F6C90384}" destId="{2DD343D7-E765-4DCA-A8CA-4BBF71E44F95}" srcOrd="0" destOrd="0" presId="urn:microsoft.com/office/officeart/2008/layout/VerticalCurvedList"/>
    <dgm:cxn modelId="{1A5E5F04-C813-4BE8-83D4-7BD3BFE9E80D}" type="presParOf" srcId="{96D41462-E340-453A-8987-4AB070D171FA}" destId="{3D366138-28FA-4561-9D34-1C2A2B8DB304}" srcOrd="0" destOrd="0" presId="urn:microsoft.com/office/officeart/2008/layout/VerticalCurvedList"/>
    <dgm:cxn modelId="{D3561C4E-B7C7-47D9-8205-8272DD34E068}" type="presParOf" srcId="{3D366138-28FA-4561-9D34-1C2A2B8DB304}" destId="{293EA592-3941-4AD5-A24A-08FF380514BE}" srcOrd="0" destOrd="0" presId="urn:microsoft.com/office/officeart/2008/layout/VerticalCurvedList"/>
    <dgm:cxn modelId="{9771D5BA-4158-415A-81BF-5C6425A14EBE}" type="presParOf" srcId="{293EA592-3941-4AD5-A24A-08FF380514BE}" destId="{47E9926F-FF3F-4C63-B51A-3867B7382B5F}" srcOrd="0" destOrd="0" presId="urn:microsoft.com/office/officeart/2008/layout/VerticalCurvedList"/>
    <dgm:cxn modelId="{59094F66-2ABD-4657-862F-93D06E9D6F06}" type="presParOf" srcId="{293EA592-3941-4AD5-A24A-08FF380514BE}" destId="{2DD343D7-E765-4DCA-A8CA-4BBF71E44F95}" srcOrd="1" destOrd="0" presId="urn:microsoft.com/office/officeart/2008/layout/VerticalCurvedList"/>
    <dgm:cxn modelId="{2B0A1337-DBD8-4C55-B3C4-D9E94153CE9A}" type="presParOf" srcId="{293EA592-3941-4AD5-A24A-08FF380514BE}" destId="{A34AC8F8-A303-466F-94BA-D3EBF399252D}" srcOrd="2" destOrd="0" presId="urn:microsoft.com/office/officeart/2008/layout/VerticalCurvedList"/>
    <dgm:cxn modelId="{6DD47256-DDFE-4D6A-A7F7-AB3FB6686CE1}" type="presParOf" srcId="{293EA592-3941-4AD5-A24A-08FF380514BE}" destId="{8FD10999-8530-4D3F-A7BE-71147598149B}" srcOrd="3" destOrd="0" presId="urn:microsoft.com/office/officeart/2008/layout/VerticalCurvedList"/>
    <dgm:cxn modelId="{699FF769-81A4-47B4-A9B0-56F2437F14C8}" type="presParOf" srcId="{3D366138-28FA-4561-9D34-1C2A2B8DB304}" destId="{18560273-B504-49D6-B351-8DB28252FDD1}" srcOrd="1" destOrd="0" presId="urn:microsoft.com/office/officeart/2008/layout/VerticalCurvedList"/>
    <dgm:cxn modelId="{AE663241-8FB8-4D67-B3B1-ABCC79DB4637}" type="presParOf" srcId="{3D366138-28FA-4561-9D34-1C2A2B8DB304}" destId="{3D20DE1B-B4B5-4941-8334-631B2B3819BD}" srcOrd="2" destOrd="0" presId="urn:microsoft.com/office/officeart/2008/layout/VerticalCurvedList"/>
    <dgm:cxn modelId="{3EEE1958-7EEB-4FB6-B0BF-45695527A197}" type="presParOf" srcId="{3D20DE1B-B4B5-4941-8334-631B2B3819BD}" destId="{5678202D-0A64-499D-BEFB-2A144FEA9C2B}" srcOrd="0" destOrd="0" presId="urn:microsoft.com/office/officeart/2008/layout/VerticalCurvedList"/>
    <dgm:cxn modelId="{B59D78E3-E74C-4E17-A8A7-BC63069A6B7A}" type="presParOf" srcId="{3D366138-28FA-4561-9D34-1C2A2B8DB304}" destId="{2C9ABC3A-F707-4442-B0F9-1B6C4383CA08}" srcOrd="3" destOrd="0" presId="urn:microsoft.com/office/officeart/2008/layout/VerticalCurvedList"/>
    <dgm:cxn modelId="{5BBE5729-FDF3-4641-9518-0CD803B9AB9E}" type="presParOf" srcId="{3D366138-28FA-4561-9D34-1C2A2B8DB304}" destId="{3BEC4D99-6261-46B9-B851-02A432F20FAC}" srcOrd="4" destOrd="0" presId="urn:microsoft.com/office/officeart/2008/layout/VerticalCurvedList"/>
    <dgm:cxn modelId="{B4AB7196-D765-49DE-8EAF-537250890B84}" type="presParOf" srcId="{3BEC4D99-6261-46B9-B851-02A432F20FAC}" destId="{7AE20FC6-DEBD-482A-B014-72DE86F38F79}" srcOrd="0" destOrd="0" presId="urn:microsoft.com/office/officeart/2008/layout/VerticalCurvedList"/>
    <dgm:cxn modelId="{D6022AEB-0306-4ADB-BB6C-CE2097737D88}" type="presParOf" srcId="{3D366138-28FA-4561-9D34-1C2A2B8DB304}" destId="{0F97D003-AB1E-4AE9-8D80-DAC1CEE98DCD}" srcOrd="5" destOrd="0" presId="urn:microsoft.com/office/officeart/2008/layout/VerticalCurvedList"/>
    <dgm:cxn modelId="{346DDE2A-918F-44E5-954A-E858553CC898}" type="presParOf" srcId="{3D366138-28FA-4561-9D34-1C2A2B8DB304}" destId="{E8CDDA1F-6BB5-430C-B05A-838CF43D72DD}" srcOrd="6" destOrd="0" presId="urn:microsoft.com/office/officeart/2008/layout/VerticalCurvedList"/>
    <dgm:cxn modelId="{0497B418-7C0F-4D39-BF4D-B8002A859CD4}" type="presParOf" srcId="{E8CDDA1F-6BB5-430C-B05A-838CF43D72DD}" destId="{FD8CE39D-B8F4-49CA-9529-11DA716EE47F}"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D343D7-E765-4DCA-A8CA-4BBF71E44F95}">
      <dsp:nvSpPr>
        <dsp:cNvPr id="0" name=""/>
        <dsp:cNvSpPr/>
      </dsp:nvSpPr>
      <dsp:spPr>
        <a:xfrm>
          <a:off x="-6348117" y="-896075"/>
          <a:ext cx="7558793" cy="7558793"/>
        </a:xfrm>
        <a:prstGeom prst="blockArc">
          <a:avLst>
            <a:gd name="adj1" fmla="val 18900000"/>
            <a:gd name="adj2" fmla="val 2700000"/>
            <a:gd name="adj3" fmla="val 286"/>
          </a:avLst>
        </a:prstGeom>
        <a:solidFill>
          <a:schemeClr val="accent1"/>
        </a:solidFill>
        <a:ln w="19050" cap="rnd" cmpd="sng" algn="ctr">
          <a:solidFill>
            <a:schemeClr val="accent1"/>
          </a:solidFill>
          <a:prstDash val="solid"/>
        </a:ln>
        <a:effectLst/>
      </dsp:spPr>
      <dsp:style>
        <a:lnRef idx="2">
          <a:scrgbClr r="0" g="0" b="0"/>
        </a:lnRef>
        <a:fillRef idx="0">
          <a:scrgbClr r="0" g="0" b="0"/>
        </a:fillRef>
        <a:effectRef idx="0">
          <a:scrgbClr r="0" g="0" b="0"/>
        </a:effectRef>
        <a:fontRef idx="minor"/>
      </dsp:style>
    </dsp:sp>
    <dsp:sp modelId="{18560273-B504-49D6-B351-8DB28252FDD1}">
      <dsp:nvSpPr>
        <dsp:cNvPr id="0" name=""/>
        <dsp:cNvSpPr/>
      </dsp:nvSpPr>
      <dsp:spPr>
        <a:xfrm>
          <a:off x="779509" y="636894"/>
          <a:ext cx="3635841" cy="1123213"/>
        </a:xfrm>
        <a:prstGeom prst="rect">
          <a:avLst/>
        </a:prstGeom>
        <a:solidFill>
          <a:schemeClr val="accent1">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155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FFFFFF"/>
              </a:solidFill>
              <a:latin typeface="Phetsarath OT" panose="02000500000000020004" pitchFamily="2" charset="0"/>
              <a:cs typeface="Phetsarath OT" panose="02000500000000020004" pitchFamily="2" charset="0"/>
            </a:rPr>
            <a:t>Microbiology-Biology</a:t>
          </a:r>
        </a:p>
      </dsp:txBody>
      <dsp:txXfrm>
        <a:off x="779509" y="636894"/>
        <a:ext cx="3635841" cy="1123213"/>
      </dsp:txXfrm>
    </dsp:sp>
    <dsp:sp modelId="{5678202D-0A64-499D-BEFB-2A144FEA9C2B}">
      <dsp:nvSpPr>
        <dsp:cNvPr id="0" name=""/>
        <dsp:cNvSpPr/>
      </dsp:nvSpPr>
      <dsp:spPr>
        <a:xfrm>
          <a:off x="77501" y="496492"/>
          <a:ext cx="1404016" cy="1404016"/>
        </a:xfrm>
        <a:prstGeom prst="ellipse">
          <a:avLst/>
        </a:prstGeom>
        <a:blipFill dpi="0" rotWithShape="0">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9ABC3A-F707-4442-B0F9-1B6C4383CA08}">
      <dsp:nvSpPr>
        <dsp:cNvPr id="0" name=""/>
        <dsp:cNvSpPr/>
      </dsp:nvSpPr>
      <dsp:spPr>
        <a:xfrm>
          <a:off x="1187798" y="2321714"/>
          <a:ext cx="3227553" cy="1123213"/>
        </a:xfrm>
        <a:prstGeom prst="rect">
          <a:avLst/>
        </a:prstGeom>
        <a:solidFill>
          <a:schemeClr val="accent1">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155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FFFFFF"/>
              </a:solidFill>
              <a:latin typeface="Phetsarath OT" panose="02000500000000020004" pitchFamily="2" charset="0"/>
              <a:cs typeface="Phetsarath OT" panose="02000500000000020004" pitchFamily="2" charset="0"/>
            </a:rPr>
            <a:t>Chemicals</a:t>
          </a:r>
        </a:p>
      </dsp:txBody>
      <dsp:txXfrm>
        <a:off x="1187798" y="2321714"/>
        <a:ext cx="3227553" cy="1123213"/>
      </dsp:txXfrm>
    </dsp:sp>
    <dsp:sp modelId="{7AE20FC6-DEBD-482A-B014-72DE86F38F79}">
      <dsp:nvSpPr>
        <dsp:cNvPr id="0" name=""/>
        <dsp:cNvSpPr/>
      </dsp:nvSpPr>
      <dsp:spPr>
        <a:xfrm>
          <a:off x="490844" y="2181312"/>
          <a:ext cx="1404016" cy="1404016"/>
        </a:xfrm>
        <a:prstGeom prst="ellipse">
          <a:avLst/>
        </a:prstGeom>
        <a:blipFill dpi="0" rotWithShape="0">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97D003-AB1E-4AE9-8D80-DAC1CEE98DCD}">
      <dsp:nvSpPr>
        <dsp:cNvPr id="0" name=""/>
        <dsp:cNvSpPr/>
      </dsp:nvSpPr>
      <dsp:spPr>
        <a:xfrm>
          <a:off x="779509" y="4006534"/>
          <a:ext cx="3635841" cy="1123213"/>
        </a:xfrm>
        <a:prstGeom prst="rect">
          <a:avLst/>
        </a:prstGeom>
        <a:solidFill>
          <a:schemeClr val="accent1">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155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FFFFFF"/>
              </a:solidFill>
              <a:latin typeface="Phetsarath OT" panose="02000500000000020004" pitchFamily="2" charset="0"/>
              <a:cs typeface="Phetsarath OT" panose="02000500000000020004" pitchFamily="2" charset="0"/>
            </a:rPr>
            <a:t>Physical</a:t>
          </a:r>
        </a:p>
      </dsp:txBody>
      <dsp:txXfrm>
        <a:off x="779509" y="4006534"/>
        <a:ext cx="3635841" cy="1123213"/>
      </dsp:txXfrm>
    </dsp:sp>
    <dsp:sp modelId="{FD8CE39D-B8F4-49CA-9529-11DA716EE47F}">
      <dsp:nvSpPr>
        <dsp:cNvPr id="0" name=""/>
        <dsp:cNvSpPr/>
      </dsp:nvSpPr>
      <dsp:spPr>
        <a:xfrm>
          <a:off x="77501" y="3866132"/>
          <a:ext cx="1404016" cy="1404016"/>
        </a:xfrm>
        <a:prstGeom prst="ellipse">
          <a:avLst/>
        </a:prstGeom>
        <a:blipFill dpi="0" rotWithShape="0">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26B048-6575-994C-8A86-6F7DBB9AFA93}" type="datetimeFigureOut">
              <a:rPr lang="en-US" smtClean="0"/>
              <a:t>21/10/2025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6CD1CB-29CE-4443-9A1C-34F75CF62F8C}" type="slidenum">
              <a:rPr lang="en-US" smtClean="0"/>
              <a:t>‹#›</a:t>
            </a:fld>
            <a:endParaRPr lang="en-US"/>
          </a:p>
        </p:txBody>
      </p:sp>
    </p:spTree>
    <p:extLst>
      <p:ext uri="{BB962C8B-B14F-4D97-AF65-F5344CB8AC3E}">
        <p14:creationId xmlns:p14="http://schemas.microsoft.com/office/powerpoint/2010/main" val="3924545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sz="1200" b="0" i="0" kern="1200" dirty="0">
                <a:solidFill>
                  <a:schemeClr val="tx1"/>
                </a:solidFill>
                <a:effectLst/>
                <a:latin typeface="+mn-lt"/>
                <a:ea typeface="+mn-ea"/>
                <a:cs typeface="+mn-cs"/>
              </a:rPr>
              <a:t>ISTOCK</a:t>
            </a:r>
          </a:p>
          <a:p>
            <a:r>
              <a:rPr lang="lo-LA" dirty="0"/>
              <a:t>ເຮົາມາເຂົ້າບົດຮຽນທີ່ 3 ທີ່ເວົ້າກ່ຽວກັບ </a:t>
            </a:r>
            <a:r>
              <a:rPr lang="lo-LA" sz="1200" b="1" kern="0" dirty="0">
                <a:effectLst/>
                <a:ea typeface="Times New Roman" panose="02020603050405020304" pitchFamily="18" charset="0"/>
                <a:cs typeface="Phetsarath OT" panose="02000500000000020004" pitchFamily="2" charset="0"/>
              </a:rPr>
              <a:t>ຄວາມປອດໄພຂອງອາຫານ ແລະ ສຸຂະອະນາໄມ ທາງດ້ານໂພຊະນາການອາຫານ</a:t>
            </a:r>
            <a:endParaRPr lang="en-US" dirty="0"/>
          </a:p>
        </p:txBody>
      </p:sp>
      <p:sp>
        <p:nvSpPr>
          <p:cNvPr id="4" name="Slide Number Placeholder 3"/>
          <p:cNvSpPr>
            <a:spLocks noGrp="1"/>
          </p:cNvSpPr>
          <p:nvPr>
            <p:ph type="sldNum" sz="quarter" idx="10"/>
          </p:nvPr>
        </p:nvSpPr>
        <p:spPr/>
        <p:txBody>
          <a:bodyPr/>
          <a:lstStyle/>
          <a:p>
            <a:fld id="{125F856F-C2FA-4284-92CB-765EE8C8F20B}" type="slidenum">
              <a:rPr lang="en-US" smtClean="0"/>
              <a:t>1</a:t>
            </a:fld>
            <a:endParaRPr lang="en-US"/>
          </a:p>
        </p:txBody>
      </p:sp>
    </p:spTree>
    <p:extLst>
      <p:ext uri="{BB962C8B-B14F-4D97-AF65-F5344CB8AC3E}">
        <p14:creationId xmlns:p14="http://schemas.microsoft.com/office/powerpoint/2010/main" val="694039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4F7BF7C4-0659-4ABC-8084-080ABC931998}" type="slidenum">
              <a:rPr lang="en-NZ" smtClean="0"/>
              <a:t>16</a:t>
            </a:fld>
            <a:endParaRPr lang="en-NZ"/>
          </a:p>
        </p:txBody>
      </p:sp>
    </p:spTree>
    <p:extLst>
      <p:ext uri="{BB962C8B-B14F-4D97-AF65-F5344CB8AC3E}">
        <p14:creationId xmlns:p14="http://schemas.microsoft.com/office/powerpoint/2010/main" val="3293887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a:extLst>
              <a:ext uri="{FF2B5EF4-FFF2-40B4-BE49-F238E27FC236}">
                <a16:creationId xmlns:a16="http://schemas.microsoft.com/office/drawing/2014/main" id="{06AAB2BB-56D2-E540-B12A-50C8042FCB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a:extLst>
              <a:ext uri="{FF2B5EF4-FFF2-40B4-BE49-F238E27FC236}">
                <a16:creationId xmlns:a16="http://schemas.microsoft.com/office/drawing/2014/main" id="{75BC30A9-ACC3-6E47-B5C2-0BBA17088A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NZ" altLang="en-US"/>
          </a:p>
        </p:txBody>
      </p:sp>
      <p:sp>
        <p:nvSpPr>
          <p:cNvPr id="39939" name="Slide Number Placeholder 3">
            <a:extLst>
              <a:ext uri="{FF2B5EF4-FFF2-40B4-BE49-F238E27FC236}">
                <a16:creationId xmlns:a16="http://schemas.microsoft.com/office/drawing/2014/main" id="{E7778364-819C-554A-9422-8817F71F4F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8FC63EF-DF51-414F-8336-92F45CFF4C63}" type="slidenum">
              <a:rPr lang="en-NZ" altLang="en-US" smtClean="0"/>
              <a:pPr>
                <a:spcBef>
                  <a:spcPct val="0"/>
                </a:spcBef>
              </a:pPr>
              <a:t>17</a:t>
            </a:fld>
            <a:endParaRPr lang="en-NZ" altLang="en-US"/>
          </a:p>
        </p:txBody>
      </p:sp>
    </p:spTree>
    <p:extLst>
      <p:ext uri="{BB962C8B-B14F-4D97-AF65-F5344CB8AC3E}">
        <p14:creationId xmlns:p14="http://schemas.microsoft.com/office/powerpoint/2010/main" val="4111597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6CD1CB-29CE-4443-9A1C-34F75CF62F8C}" type="slidenum">
              <a:rPr lang="en-US" smtClean="0"/>
              <a:t>23</a:t>
            </a:fld>
            <a:endParaRPr lang="en-US"/>
          </a:p>
        </p:txBody>
      </p:sp>
    </p:spTree>
    <p:extLst>
      <p:ext uri="{BB962C8B-B14F-4D97-AF65-F5344CB8AC3E}">
        <p14:creationId xmlns:p14="http://schemas.microsoft.com/office/powerpoint/2010/main" val="3798513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BF125556-4D42-3D44-9AC4-082BB431C25E}"/>
              </a:ext>
            </a:extLst>
          </p:cNvPr>
          <p:cNvSpPr>
            <a:spLocks noGrp="1" noRot="1" noChangeAspect="1" noChangeArrowheads="1" noTextEdit="1"/>
          </p:cNvSpPr>
          <p:nvPr>
            <p:ph type="sldImg"/>
          </p:nvPr>
        </p:nvSpPr>
        <p:spPr>
          <a:ln/>
        </p:spPr>
      </p:sp>
      <p:sp>
        <p:nvSpPr>
          <p:cNvPr id="36867" name="Notes Placeholder 2">
            <a:extLst>
              <a:ext uri="{FF2B5EF4-FFF2-40B4-BE49-F238E27FC236}">
                <a16:creationId xmlns:a16="http://schemas.microsoft.com/office/drawing/2014/main" id="{E906CBB6-AF7A-4B4C-B7D1-EE25176C37D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6868" name="Slide Number Placeholder 3">
            <a:extLst>
              <a:ext uri="{FF2B5EF4-FFF2-40B4-BE49-F238E27FC236}">
                <a16:creationId xmlns:a16="http://schemas.microsoft.com/office/drawing/2014/main" id="{C1A89954-5210-B049-9894-247BD3916D4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8D542A28-0BC6-1F40-839B-16093FA628A1}" type="slidenum">
              <a:rPr lang="en-US" altLang="en-US"/>
              <a:pPr/>
              <a:t>29</a:t>
            </a:fld>
            <a:endParaRPr lang="en-US" altLang="en-US"/>
          </a:p>
        </p:txBody>
      </p:sp>
    </p:spTree>
    <p:extLst>
      <p:ext uri="{BB962C8B-B14F-4D97-AF65-F5344CB8AC3E}">
        <p14:creationId xmlns:p14="http://schemas.microsoft.com/office/powerpoint/2010/main" val="28938970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C2918DF-05F5-0643-92A8-AD72FBF85F8A}"/>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B73725C6-8F14-424C-998A-405EADEFDC5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0724" name="Slide Number Placeholder 3">
            <a:extLst>
              <a:ext uri="{FF2B5EF4-FFF2-40B4-BE49-F238E27FC236}">
                <a16:creationId xmlns:a16="http://schemas.microsoft.com/office/drawing/2014/main" id="{BE6E4868-B868-8E41-8C15-BCBBD62F119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248763FD-5085-894D-9076-4D48C6BD15CD}" type="slidenum">
              <a:rPr lang="en-US" altLang="en-US"/>
              <a:pPr/>
              <a:t>31</a:t>
            </a:fld>
            <a:endParaRPr lang="en-US" altLang="en-US"/>
          </a:p>
        </p:txBody>
      </p:sp>
    </p:spTree>
    <p:extLst>
      <p:ext uri="{BB962C8B-B14F-4D97-AF65-F5344CB8AC3E}">
        <p14:creationId xmlns:p14="http://schemas.microsoft.com/office/powerpoint/2010/main" val="1349225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5F856F-C2FA-4284-92CB-765EE8C8F20B}" type="slidenum">
              <a:rPr lang="en-US" smtClean="0"/>
              <a:t>32</a:t>
            </a:fld>
            <a:endParaRPr lang="en-US"/>
          </a:p>
        </p:txBody>
      </p:sp>
    </p:spTree>
    <p:extLst>
      <p:ext uri="{BB962C8B-B14F-4D97-AF65-F5344CB8AC3E}">
        <p14:creationId xmlns:p14="http://schemas.microsoft.com/office/powerpoint/2010/main" val="3865492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6CD1CB-29CE-4443-9A1C-34F75CF62F8C}" type="slidenum">
              <a:rPr lang="en-US" smtClean="0"/>
              <a:t>2</a:t>
            </a:fld>
            <a:endParaRPr lang="en-US"/>
          </a:p>
        </p:txBody>
      </p:sp>
    </p:spTree>
    <p:extLst>
      <p:ext uri="{BB962C8B-B14F-4D97-AF65-F5344CB8AC3E}">
        <p14:creationId xmlns:p14="http://schemas.microsoft.com/office/powerpoint/2010/main" val="106359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o-LA" dirty="0"/>
              <a:t>ຫລັງຈາກເຮົາຮຽນບົດນີ້ແລ້ວພວກເຮົາຈະເຂົ້າໃຈເຖີງ</a:t>
            </a:r>
            <a:endParaRPr lang="en-US" dirty="0"/>
          </a:p>
        </p:txBody>
      </p:sp>
      <p:sp>
        <p:nvSpPr>
          <p:cNvPr id="4" name="Slide Number Placeholder 3"/>
          <p:cNvSpPr>
            <a:spLocks noGrp="1"/>
          </p:cNvSpPr>
          <p:nvPr>
            <p:ph type="sldNum" sz="quarter" idx="5"/>
          </p:nvPr>
        </p:nvSpPr>
        <p:spPr/>
        <p:txBody>
          <a:bodyPr/>
          <a:lstStyle/>
          <a:p>
            <a:fld id="{886CD1CB-29CE-4443-9A1C-34F75CF62F8C}" type="slidenum">
              <a:rPr lang="en-US" smtClean="0"/>
              <a:t>3</a:t>
            </a:fld>
            <a:endParaRPr lang="en-US"/>
          </a:p>
        </p:txBody>
      </p:sp>
    </p:spTree>
    <p:extLst>
      <p:ext uri="{BB962C8B-B14F-4D97-AF65-F5344CB8AC3E}">
        <p14:creationId xmlns:p14="http://schemas.microsoft.com/office/powerpoint/2010/main" val="153393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o-LA" dirty="0"/>
              <a:t>ເຮົາເວົ້າກ່ຽວກັບຄວາມປອດໄພໃນອາຫານ ຄວາມປອດໄພໃນອາຫານແມ່ນຫຍັງ ມັນແມ່ນ</a:t>
            </a:r>
            <a:endParaRPr lang="en-US" dirty="0"/>
          </a:p>
        </p:txBody>
      </p:sp>
      <p:sp>
        <p:nvSpPr>
          <p:cNvPr id="4" name="Slide Number Placeholder 3"/>
          <p:cNvSpPr>
            <a:spLocks noGrp="1"/>
          </p:cNvSpPr>
          <p:nvPr>
            <p:ph type="sldNum" sz="quarter" idx="5"/>
          </p:nvPr>
        </p:nvSpPr>
        <p:spPr/>
        <p:txBody>
          <a:bodyPr/>
          <a:lstStyle/>
          <a:p>
            <a:fld id="{886CD1CB-29CE-4443-9A1C-34F75CF62F8C}" type="slidenum">
              <a:rPr lang="en-US" smtClean="0"/>
              <a:t>8</a:t>
            </a:fld>
            <a:endParaRPr lang="en-US"/>
          </a:p>
        </p:txBody>
      </p:sp>
    </p:spTree>
    <p:extLst>
      <p:ext uri="{BB962C8B-B14F-4D97-AF65-F5344CB8AC3E}">
        <p14:creationId xmlns:p14="http://schemas.microsoft.com/office/powerpoint/2010/main" val="1964695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6CD1CB-29CE-4443-9A1C-34F75CF62F8C}" type="slidenum">
              <a:rPr lang="en-US" smtClean="0"/>
              <a:t>9</a:t>
            </a:fld>
            <a:endParaRPr lang="en-US"/>
          </a:p>
        </p:txBody>
      </p:sp>
    </p:spTree>
    <p:extLst>
      <p:ext uri="{BB962C8B-B14F-4D97-AF65-F5344CB8AC3E}">
        <p14:creationId xmlns:p14="http://schemas.microsoft.com/office/powerpoint/2010/main" val="2012149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4F7BF7C4-0659-4ABC-8084-080ABC931998}" type="slidenum">
              <a:rPr lang="en-NZ" smtClean="0"/>
              <a:t>10</a:t>
            </a:fld>
            <a:endParaRPr lang="en-NZ"/>
          </a:p>
        </p:txBody>
      </p:sp>
    </p:spTree>
    <p:extLst>
      <p:ext uri="{BB962C8B-B14F-4D97-AF65-F5344CB8AC3E}">
        <p14:creationId xmlns:p14="http://schemas.microsoft.com/office/powerpoint/2010/main" val="3129847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4F7BF7C4-0659-4ABC-8084-080ABC931998}" type="slidenum">
              <a:rPr lang="en-NZ" smtClean="0"/>
              <a:t>11</a:t>
            </a:fld>
            <a:endParaRPr lang="en-NZ"/>
          </a:p>
        </p:txBody>
      </p:sp>
    </p:spTree>
    <p:extLst>
      <p:ext uri="{BB962C8B-B14F-4D97-AF65-F5344CB8AC3E}">
        <p14:creationId xmlns:p14="http://schemas.microsoft.com/office/powerpoint/2010/main" val="1222317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4F7BF7C4-0659-4ABC-8084-080ABC931998}" type="slidenum">
              <a:rPr lang="en-NZ" smtClean="0"/>
              <a:t>14</a:t>
            </a:fld>
            <a:endParaRPr lang="en-NZ"/>
          </a:p>
        </p:txBody>
      </p:sp>
    </p:spTree>
    <p:extLst>
      <p:ext uri="{BB962C8B-B14F-4D97-AF65-F5344CB8AC3E}">
        <p14:creationId xmlns:p14="http://schemas.microsoft.com/office/powerpoint/2010/main" val="19110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4F7BF7C4-0659-4ABC-8084-080ABC931998}" type="slidenum">
              <a:rPr lang="en-NZ" smtClean="0"/>
              <a:t>15</a:t>
            </a:fld>
            <a:endParaRPr lang="en-NZ"/>
          </a:p>
        </p:txBody>
      </p:sp>
    </p:spTree>
    <p:extLst>
      <p:ext uri="{BB962C8B-B14F-4D97-AF65-F5344CB8AC3E}">
        <p14:creationId xmlns:p14="http://schemas.microsoft.com/office/powerpoint/2010/main" val="3095574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0E3183-6E4A-9548-B3A8-E851B19F935E}" type="datetimeFigureOut">
              <a:rPr lang="en-US" smtClean="0"/>
              <a:t>21/10/2025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38AFD-2385-2D4D-9739-9031B8C6F9A7}" type="slidenum">
              <a:rPr lang="en-US" smtClean="0"/>
              <a:t>‹#›</a:t>
            </a:fld>
            <a:endParaRPr lang="en-US"/>
          </a:p>
        </p:txBody>
      </p:sp>
    </p:spTree>
    <p:extLst>
      <p:ext uri="{BB962C8B-B14F-4D97-AF65-F5344CB8AC3E}">
        <p14:creationId xmlns:p14="http://schemas.microsoft.com/office/powerpoint/2010/main" val="237432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0E3183-6E4A-9548-B3A8-E851B19F935E}" type="datetimeFigureOut">
              <a:rPr lang="en-US" smtClean="0"/>
              <a:t>21/10/2025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38AFD-2385-2D4D-9739-9031B8C6F9A7}" type="slidenum">
              <a:rPr lang="en-US" smtClean="0"/>
              <a:t>‹#›</a:t>
            </a:fld>
            <a:endParaRPr lang="en-US"/>
          </a:p>
        </p:txBody>
      </p:sp>
    </p:spTree>
    <p:extLst>
      <p:ext uri="{BB962C8B-B14F-4D97-AF65-F5344CB8AC3E}">
        <p14:creationId xmlns:p14="http://schemas.microsoft.com/office/powerpoint/2010/main" val="3691643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0E3183-6E4A-9548-B3A8-E851B19F935E}" type="datetimeFigureOut">
              <a:rPr lang="en-US" smtClean="0"/>
              <a:t>21/10/2025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38AFD-2385-2D4D-9739-9031B8C6F9A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52295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0E3183-6E4A-9548-B3A8-E851B19F935E}" type="datetimeFigureOut">
              <a:rPr lang="en-US" smtClean="0"/>
              <a:t>21/10/2025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38AFD-2385-2D4D-9739-9031B8C6F9A7}" type="slidenum">
              <a:rPr lang="en-US" smtClean="0"/>
              <a:t>‹#›</a:t>
            </a:fld>
            <a:endParaRPr lang="en-US"/>
          </a:p>
        </p:txBody>
      </p:sp>
    </p:spTree>
    <p:extLst>
      <p:ext uri="{BB962C8B-B14F-4D97-AF65-F5344CB8AC3E}">
        <p14:creationId xmlns:p14="http://schemas.microsoft.com/office/powerpoint/2010/main" val="2125325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0E3183-6E4A-9548-B3A8-E851B19F935E}" type="datetimeFigureOut">
              <a:rPr lang="en-US" smtClean="0"/>
              <a:t>21/10/2025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38AFD-2385-2D4D-9739-9031B8C6F9A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31955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0E3183-6E4A-9548-B3A8-E851B19F935E}" type="datetimeFigureOut">
              <a:rPr lang="en-US" smtClean="0"/>
              <a:t>21/10/2025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38AFD-2385-2D4D-9739-9031B8C6F9A7}" type="slidenum">
              <a:rPr lang="en-US" smtClean="0"/>
              <a:t>‹#›</a:t>
            </a:fld>
            <a:endParaRPr lang="en-US"/>
          </a:p>
        </p:txBody>
      </p:sp>
    </p:spTree>
    <p:extLst>
      <p:ext uri="{BB962C8B-B14F-4D97-AF65-F5344CB8AC3E}">
        <p14:creationId xmlns:p14="http://schemas.microsoft.com/office/powerpoint/2010/main" val="123387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0E3183-6E4A-9548-B3A8-E851B19F935E}" type="datetimeFigureOut">
              <a:rPr lang="en-US" smtClean="0"/>
              <a:t>21/10/2025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38AFD-2385-2D4D-9739-9031B8C6F9A7}" type="slidenum">
              <a:rPr lang="en-US" smtClean="0"/>
              <a:t>‹#›</a:t>
            </a:fld>
            <a:endParaRPr lang="en-US"/>
          </a:p>
        </p:txBody>
      </p:sp>
    </p:spTree>
    <p:extLst>
      <p:ext uri="{BB962C8B-B14F-4D97-AF65-F5344CB8AC3E}">
        <p14:creationId xmlns:p14="http://schemas.microsoft.com/office/powerpoint/2010/main" val="4199824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0E3183-6E4A-9548-B3A8-E851B19F935E}" type="datetimeFigureOut">
              <a:rPr lang="en-US" smtClean="0"/>
              <a:t>21/10/2025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38AFD-2385-2D4D-9739-9031B8C6F9A7}" type="slidenum">
              <a:rPr lang="en-US" smtClean="0"/>
              <a:t>‹#›</a:t>
            </a:fld>
            <a:endParaRPr lang="en-US"/>
          </a:p>
        </p:txBody>
      </p:sp>
    </p:spTree>
    <p:extLst>
      <p:ext uri="{BB962C8B-B14F-4D97-AF65-F5344CB8AC3E}">
        <p14:creationId xmlns:p14="http://schemas.microsoft.com/office/powerpoint/2010/main" val="27694756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EE134-C43A-EF4C-963D-6669B61CE5E6}"/>
              </a:ext>
            </a:extLst>
          </p:cNvPr>
          <p:cNvSpPr>
            <a:spLocks noGrp="1"/>
          </p:cNvSpPr>
          <p:nvPr>
            <p:ph type="title"/>
          </p:nvPr>
        </p:nvSpPr>
        <p:spPr>
          <a:xfrm>
            <a:off x="203200" y="152400"/>
            <a:ext cx="11785600" cy="9144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7BE7D8-734D-524D-BC30-A26412DF9A5D}"/>
              </a:ext>
            </a:extLst>
          </p:cNvPr>
          <p:cNvSpPr>
            <a:spLocks noGrp="1"/>
          </p:cNvSpPr>
          <p:nvPr>
            <p:ph type="body" sz="half" idx="1"/>
          </p:nvPr>
        </p:nvSpPr>
        <p:spPr>
          <a:xfrm>
            <a:off x="203200" y="1066800"/>
            <a:ext cx="5740400" cy="5486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2862DF-319C-894F-82C2-A4F60471EC48}"/>
              </a:ext>
            </a:extLst>
          </p:cNvPr>
          <p:cNvSpPr>
            <a:spLocks noGrp="1"/>
          </p:cNvSpPr>
          <p:nvPr>
            <p:ph sz="half" idx="2"/>
          </p:nvPr>
        </p:nvSpPr>
        <p:spPr>
          <a:xfrm>
            <a:off x="6146800" y="1066800"/>
            <a:ext cx="5740400" cy="5486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C7F42C-29F2-B148-9DFC-F8B6B4815DAD}"/>
              </a:ext>
            </a:extLst>
          </p:cNvPr>
          <p:cNvSpPr>
            <a:spLocks noGrp="1"/>
          </p:cNvSpPr>
          <p:nvPr>
            <p:ph type="dt" sz="half" idx="10"/>
          </p:nvPr>
        </p:nvSpPr>
        <p:spPr>
          <a:xfrm>
            <a:off x="880533" y="6689726"/>
            <a:ext cx="2370667" cy="168275"/>
          </a:xfrm>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9DC4CFC9-6A20-D24E-AADA-99CD854CFC08}"/>
              </a:ext>
            </a:extLst>
          </p:cNvPr>
          <p:cNvSpPr>
            <a:spLocks noGrp="1"/>
          </p:cNvSpPr>
          <p:nvPr>
            <p:ph type="ftr" sz="quarter" idx="11"/>
          </p:nvPr>
        </p:nvSpPr>
        <p:spPr>
          <a:xfrm>
            <a:off x="4809067" y="6689726"/>
            <a:ext cx="3217333" cy="168275"/>
          </a:xfrm>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3AA5187F-CC18-FB4B-A2BE-5804C61BA61F}"/>
              </a:ext>
            </a:extLst>
          </p:cNvPr>
          <p:cNvSpPr>
            <a:spLocks noGrp="1"/>
          </p:cNvSpPr>
          <p:nvPr>
            <p:ph type="sldNum" sz="quarter" idx="12"/>
          </p:nvPr>
        </p:nvSpPr>
        <p:spPr>
          <a:xfrm>
            <a:off x="9414933" y="6689726"/>
            <a:ext cx="2370667" cy="168275"/>
          </a:xfrm>
        </p:spPr>
        <p:txBody>
          <a:bodyPr/>
          <a:lstStyle>
            <a:lvl1pPr>
              <a:defRPr/>
            </a:lvl1pPr>
          </a:lstStyle>
          <a:p>
            <a:fld id="{FF82FD17-9C9F-ED46-8CD0-68C8CF746DBB}" type="slidenum">
              <a:rPr lang="en-US" altLang="en-US"/>
              <a:pPr/>
              <a:t>‹#›</a:t>
            </a:fld>
            <a:endParaRPr lang="en-US" altLang="en-US"/>
          </a:p>
        </p:txBody>
      </p:sp>
    </p:spTree>
    <p:extLst>
      <p:ext uri="{BB962C8B-B14F-4D97-AF65-F5344CB8AC3E}">
        <p14:creationId xmlns:p14="http://schemas.microsoft.com/office/powerpoint/2010/main" val="235317978"/>
      </p:ext>
    </p:extLst>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0E3183-6E4A-9548-B3A8-E851B19F935E}" type="datetimeFigureOut">
              <a:rPr lang="en-US" smtClean="0"/>
              <a:t>21/10/2025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38AFD-2385-2D4D-9739-9031B8C6F9A7}" type="slidenum">
              <a:rPr lang="en-US" smtClean="0"/>
              <a:t>‹#›</a:t>
            </a:fld>
            <a:endParaRPr lang="en-US"/>
          </a:p>
        </p:txBody>
      </p:sp>
    </p:spTree>
    <p:extLst>
      <p:ext uri="{BB962C8B-B14F-4D97-AF65-F5344CB8AC3E}">
        <p14:creationId xmlns:p14="http://schemas.microsoft.com/office/powerpoint/2010/main" val="1019932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0E3183-6E4A-9548-B3A8-E851B19F935E}" type="datetimeFigureOut">
              <a:rPr lang="en-US" smtClean="0"/>
              <a:t>21/10/2025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38AFD-2385-2D4D-9739-9031B8C6F9A7}" type="slidenum">
              <a:rPr lang="en-US" smtClean="0"/>
              <a:t>‹#›</a:t>
            </a:fld>
            <a:endParaRPr lang="en-US"/>
          </a:p>
        </p:txBody>
      </p:sp>
    </p:spTree>
    <p:extLst>
      <p:ext uri="{BB962C8B-B14F-4D97-AF65-F5344CB8AC3E}">
        <p14:creationId xmlns:p14="http://schemas.microsoft.com/office/powerpoint/2010/main" val="1839491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0E3183-6E4A-9548-B3A8-E851B19F935E}" type="datetimeFigureOut">
              <a:rPr lang="en-US" smtClean="0"/>
              <a:t>21/10/2025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338AFD-2385-2D4D-9739-9031B8C6F9A7}" type="slidenum">
              <a:rPr lang="en-US" smtClean="0"/>
              <a:t>‹#›</a:t>
            </a:fld>
            <a:endParaRPr lang="en-US"/>
          </a:p>
        </p:txBody>
      </p:sp>
    </p:spTree>
    <p:extLst>
      <p:ext uri="{BB962C8B-B14F-4D97-AF65-F5344CB8AC3E}">
        <p14:creationId xmlns:p14="http://schemas.microsoft.com/office/powerpoint/2010/main" val="2384915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0E3183-6E4A-9548-B3A8-E851B19F935E}" type="datetimeFigureOut">
              <a:rPr lang="en-US" smtClean="0"/>
              <a:t>21/10/2025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338AFD-2385-2D4D-9739-9031B8C6F9A7}" type="slidenum">
              <a:rPr lang="en-US" smtClean="0"/>
              <a:t>‹#›</a:t>
            </a:fld>
            <a:endParaRPr lang="en-US"/>
          </a:p>
        </p:txBody>
      </p:sp>
    </p:spTree>
    <p:extLst>
      <p:ext uri="{BB962C8B-B14F-4D97-AF65-F5344CB8AC3E}">
        <p14:creationId xmlns:p14="http://schemas.microsoft.com/office/powerpoint/2010/main" val="262579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0E3183-6E4A-9548-B3A8-E851B19F935E}" type="datetimeFigureOut">
              <a:rPr lang="en-US" smtClean="0"/>
              <a:t>21/10/2025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338AFD-2385-2D4D-9739-9031B8C6F9A7}" type="slidenum">
              <a:rPr lang="en-US" smtClean="0"/>
              <a:t>‹#›</a:t>
            </a:fld>
            <a:endParaRPr lang="en-US"/>
          </a:p>
        </p:txBody>
      </p:sp>
    </p:spTree>
    <p:extLst>
      <p:ext uri="{BB962C8B-B14F-4D97-AF65-F5344CB8AC3E}">
        <p14:creationId xmlns:p14="http://schemas.microsoft.com/office/powerpoint/2010/main" val="3620782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0E3183-6E4A-9548-B3A8-E851B19F935E}" type="datetimeFigureOut">
              <a:rPr lang="en-US" smtClean="0"/>
              <a:t>21/10/2025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338AFD-2385-2D4D-9739-9031B8C6F9A7}" type="slidenum">
              <a:rPr lang="en-US" smtClean="0"/>
              <a:t>‹#›</a:t>
            </a:fld>
            <a:endParaRPr lang="en-US"/>
          </a:p>
        </p:txBody>
      </p:sp>
    </p:spTree>
    <p:extLst>
      <p:ext uri="{BB962C8B-B14F-4D97-AF65-F5344CB8AC3E}">
        <p14:creationId xmlns:p14="http://schemas.microsoft.com/office/powerpoint/2010/main" val="194840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0E3183-6E4A-9548-B3A8-E851B19F935E}" type="datetimeFigureOut">
              <a:rPr lang="en-US" smtClean="0"/>
              <a:t>21/10/2025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338AFD-2385-2D4D-9739-9031B8C6F9A7}" type="slidenum">
              <a:rPr lang="en-US" smtClean="0"/>
              <a:t>‹#›</a:t>
            </a:fld>
            <a:endParaRPr lang="en-US"/>
          </a:p>
        </p:txBody>
      </p:sp>
    </p:spTree>
    <p:extLst>
      <p:ext uri="{BB962C8B-B14F-4D97-AF65-F5344CB8AC3E}">
        <p14:creationId xmlns:p14="http://schemas.microsoft.com/office/powerpoint/2010/main" val="4234621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338AFD-2385-2D4D-9739-9031B8C6F9A7}" type="slidenum">
              <a:rPr lang="en-US" smtClean="0"/>
              <a:t>‹#›</a:t>
            </a:fld>
            <a:endParaRPr lang="en-US"/>
          </a:p>
        </p:txBody>
      </p:sp>
      <p:sp>
        <p:nvSpPr>
          <p:cNvPr id="5" name="Date Placeholder 4"/>
          <p:cNvSpPr>
            <a:spLocks noGrp="1"/>
          </p:cNvSpPr>
          <p:nvPr>
            <p:ph type="dt" sz="half" idx="10"/>
          </p:nvPr>
        </p:nvSpPr>
        <p:spPr/>
        <p:txBody>
          <a:bodyPr/>
          <a:lstStyle/>
          <a:p>
            <a:fld id="{AF0E3183-6E4A-9548-B3A8-E851B19F935E}" type="datetimeFigureOut">
              <a:rPr lang="en-US" smtClean="0"/>
              <a:t>21/10/2025</a:t>
            </a:fld>
            <a:endParaRPr lang="en-US"/>
          </a:p>
        </p:txBody>
      </p:sp>
    </p:spTree>
    <p:extLst>
      <p:ext uri="{BB962C8B-B14F-4D97-AF65-F5344CB8AC3E}">
        <p14:creationId xmlns:p14="http://schemas.microsoft.com/office/powerpoint/2010/main" val="1459698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F0E3183-6E4A-9548-B3A8-E851B19F935E}" type="datetimeFigureOut">
              <a:rPr lang="en-US" smtClean="0"/>
              <a:t>21/10/2025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5338AFD-2385-2D4D-9739-9031B8C6F9A7}" type="slidenum">
              <a:rPr lang="en-US" smtClean="0"/>
              <a:t>‹#›</a:t>
            </a:fld>
            <a:endParaRPr lang="en-US"/>
          </a:p>
        </p:txBody>
      </p:sp>
    </p:spTree>
    <p:extLst>
      <p:ext uri="{BB962C8B-B14F-4D97-AF65-F5344CB8AC3E}">
        <p14:creationId xmlns:p14="http://schemas.microsoft.com/office/powerpoint/2010/main" val="3942314986"/>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6.xml"/><Relationship Id="rId7" Type="http://schemas.openxmlformats.org/officeDocument/2006/relationships/diagramColors" Target="../diagrams/colors1.xml"/><Relationship Id="rId2" Type="http://schemas.openxmlformats.org/officeDocument/2006/relationships/slideLayout" Target="../slideLayouts/slideLayout8.xml"/><Relationship Id="rId1" Type="http://schemas.openxmlformats.org/officeDocument/2006/relationships/tags" Target="../tags/tag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15.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notesSlide" Target="../notesSlides/notesSlide9.xml"/><Relationship Id="rId7" Type="http://schemas.openxmlformats.org/officeDocument/2006/relationships/image" Target="../media/image24.jpe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11.xml"/><Relationship Id="rId7"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0.tiff"/><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tiff"/><Relationship Id="rId4" Type="http://schemas.openxmlformats.org/officeDocument/2006/relationships/image" Target="../media/image36.tiff"/></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6.xml"/><Relationship Id="rId6" Type="http://schemas.openxmlformats.org/officeDocument/2006/relationships/image" Target="../media/image60.png"/><Relationship Id="rId5" Type="http://schemas.openxmlformats.org/officeDocument/2006/relationships/image" Target="../media/image59.jpeg"/><Relationship Id="rId4" Type="http://schemas.openxmlformats.org/officeDocument/2006/relationships/image" Target="../media/image58.jpeg"/></Relationships>
</file>

<file path=ppt/slides/_rels/slide2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9.wmf"/><Relationship Id="rId3" Type="http://schemas.openxmlformats.org/officeDocument/2006/relationships/notesSlide" Target="../notesSlides/notesSlide5.xml"/><Relationship Id="rId7" Type="http://schemas.openxmlformats.org/officeDocument/2006/relationships/image" Target="../media/image6.wmf"/><Relationship Id="rId12"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8.wmf"/><Relationship Id="rId5" Type="http://schemas.openxmlformats.org/officeDocument/2006/relationships/image" Target="../media/image5.wmf"/><Relationship Id="rId15" Type="http://schemas.openxmlformats.org/officeDocument/2006/relationships/image" Target="../media/image10.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7.wmf"/><Relationship Id="rId14" Type="http://schemas.openxmlformats.org/officeDocument/2006/relationships/oleObject" Target="../embeddings/oleObject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44175" y="51184"/>
            <a:ext cx="11148969" cy="1040235"/>
          </a:xfrm>
          <a:prstGeom prst="rect">
            <a:avLst/>
          </a:prstGeom>
          <a:solidFill>
            <a:srgbClr val="92D050"/>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r>
              <a:rPr lang="en-US" sz="3200" b="1" dirty="0">
                <a:latin typeface="Calibri" panose="020F0502020204030204" pitchFamily="34" charset="0"/>
                <a:ea typeface="Times New Roman" panose="02020603050405020304" pitchFamily="18" charset="0"/>
                <a:cs typeface="Phetsarath OT" panose="02000500000000020004" pitchFamily="2" charset="0"/>
              </a:rPr>
              <a:t>Agriculture for Nutrition</a:t>
            </a:r>
            <a:endParaRPr lang="en-US" sz="3200" dirty="0">
              <a:effectLst/>
              <a:latin typeface="Calibri" panose="020F0502020204030204" pitchFamily="34" charset="0"/>
              <a:ea typeface="Times New Roman" panose="02020603050405020304" pitchFamily="18" charset="0"/>
              <a:cs typeface="Cordia New" panose="020B0304020202020204" pitchFamily="34" charset="-34"/>
            </a:endParaRPr>
          </a:p>
        </p:txBody>
      </p:sp>
      <p:sp>
        <p:nvSpPr>
          <p:cNvPr id="2" name="Title 1"/>
          <p:cNvSpPr>
            <a:spLocks noGrp="1"/>
          </p:cNvSpPr>
          <p:nvPr>
            <p:ph type="ctrTitle"/>
          </p:nvPr>
        </p:nvSpPr>
        <p:spPr>
          <a:xfrm>
            <a:off x="1173733" y="2202946"/>
            <a:ext cx="8752691" cy="1040236"/>
          </a:xfrm>
        </p:spPr>
        <p:txBody>
          <a:bodyPr>
            <a:noAutofit/>
          </a:bodyPr>
          <a:lstStyle/>
          <a:p>
            <a:pPr algn="l"/>
            <a:r>
              <a:rPr lang="en-US" sz="4000" b="1" dirty="0">
                <a:solidFill>
                  <a:srgbClr val="0070C0"/>
                </a:solidFill>
                <a:latin typeface="Phetsarath OT" panose="02000500000000020004" pitchFamily="2" charset="0"/>
                <a:cs typeface="Phetsarath OT" panose="02000500000000020004" pitchFamily="2" charset="0"/>
              </a:rPr>
              <a:t>Chapter 3: Food Safety and Food Nutrition Hygiene</a:t>
            </a:r>
            <a:endParaRPr lang="en-US" sz="4000" b="1" dirty="0">
              <a:solidFill>
                <a:srgbClr val="00B0F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578840" y="4608159"/>
            <a:ext cx="6410896" cy="1830496"/>
          </a:xfrm>
        </p:spPr>
        <p:txBody>
          <a:bodyPr>
            <a:noAutofit/>
          </a:bodyPr>
          <a:lstStyle/>
          <a:p>
            <a:pPr algn="l">
              <a:lnSpc>
                <a:spcPct val="110000"/>
              </a:lnSpc>
              <a:spcBef>
                <a:spcPts val="0"/>
              </a:spcBef>
            </a:pPr>
            <a:r>
              <a:rPr lang="lo-LA" sz="1800" b="1" dirty="0">
                <a:latin typeface="Saysettha OT" panose="020B0504020207020204" pitchFamily="34" charset="-34"/>
                <a:cs typeface="Saysettha OT" panose="020B0504020207020204" pitchFamily="34" charset="-34"/>
              </a:rPr>
              <a:t>ອຈ. ທັນສະໄຫມ ເດດພະຄຸນ</a:t>
            </a:r>
            <a:r>
              <a:rPr lang="en-US" sz="1800" b="1" dirty="0">
                <a:latin typeface="Saysettha OT" panose="020B0504020207020204" pitchFamily="34" charset="-34"/>
                <a:cs typeface="Saysettha OT" panose="020B0504020207020204" pitchFamily="34" charset="-34"/>
              </a:rPr>
              <a:t>, (</a:t>
            </a:r>
            <a:r>
              <a:rPr lang="en-US" sz="1800" b="1" dirty="0" err="1">
                <a:latin typeface="Saysettha OT" panose="020B0504020207020204" pitchFamily="34" charset="-34"/>
                <a:cs typeface="Saysettha OT" panose="020B0504020207020204" pitchFamily="34" charset="-34"/>
              </a:rPr>
              <a:t>Thansamay</a:t>
            </a:r>
            <a:r>
              <a:rPr lang="en-US" sz="1800" b="1" dirty="0">
                <a:latin typeface="Saysettha OT" panose="020B0504020207020204" pitchFamily="34" charset="-34"/>
                <a:cs typeface="Saysettha OT" panose="020B0504020207020204" pitchFamily="34" charset="-34"/>
              </a:rPr>
              <a:t> </a:t>
            </a:r>
            <a:r>
              <a:rPr lang="en-US" sz="1800" b="1" dirty="0" err="1">
                <a:latin typeface="Saysettha OT" panose="020B0504020207020204" pitchFamily="34" charset="-34"/>
                <a:cs typeface="Saysettha OT" panose="020B0504020207020204" pitchFamily="34" charset="-34"/>
              </a:rPr>
              <a:t>Dethphkhoune</a:t>
            </a:r>
            <a:r>
              <a:rPr lang="en-US" sz="1800" b="1" dirty="0">
                <a:latin typeface="Saysettha OT" panose="020B0504020207020204" pitchFamily="34" charset="-34"/>
                <a:cs typeface="Saysettha OT" panose="020B0504020207020204" pitchFamily="34" charset="-34"/>
              </a:rPr>
              <a:t>)</a:t>
            </a:r>
          </a:p>
          <a:p>
            <a:pPr algn="l">
              <a:lnSpc>
                <a:spcPct val="110000"/>
              </a:lnSpc>
              <a:spcBef>
                <a:spcPts val="0"/>
              </a:spcBef>
            </a:pPr>
            <a:r>
              <a:rPr lang="lo-LA" sz="1800" dirty="0">
                <a:latin typeface="Saysettha OT" panose="020B0504020207020204" pitchFamily="34" charset="-34"/>
                <a:cs typeface="Saysettha OT" panose="020B0504020207020204" pitchFamily="34" charset="-34"/>
              </a:rPr>
              <a:t>ພາກວິຊາ ເສດຖະກິດຊົນນະບົດ ແລະ ເຕັກໂນໂລຊີ ອາຫານ, ຄະນະກະເສດສາດ, ມະຫາວິທະຍາໄລແຫ່ງຊາດ</a:t>
            </a:r>
          </a:p>
          <a:p>
            <a:pPr algn="l">
              <a:lnSpc>
                <a:spcPct val="110000"/>
              </a:lnSpc>
              <a:spcBef>
                <a:spcPts val="0"/>
              </a:spcBef>
            </a:pPr>
            <a:r>
              <a:rPr lang="en-US" sz="1800" dirty="0">
                <a:latin typeface="Saysettha OT" panose="020B0504020207020204" pitchFamily="34" charset="-34"/>
                <a:cs typeface="Saysettha OT" panose="020B0504020207020204" pitchFamily="34" charset="-34"/>
              </a:rPr>
              <a:t>Rural Economics and Food Technology, Faculty of Agriculture, </a:t>
            </a:r>
            <a:r>
              <a:rPr lang="en-US" sz="1800" dirty="0" err="1">
                <a:latin typeface="Saysettha OT" panose="020B0504020207020204" pitchFamily="34" charset="-34"/>
                <a:cs typeface="Saysettha OT" panose="020B0504020207020204" pitchFamily="34" charset="-34"/>
              </a:rPr>
              <a:t>NUoL</a:t>
            </a:r>
            <a:endParaRPr lang="en-US" sz="1800" dirty="0">
              <a:latin typeface="Saysettha OT" panose="020B0504020207020204" pitchFamily="34" charset="-34"/>
              <a:cs typeface="Saysettha OT" panose="020B0504020207020204" pitchFamily="34" charset="-34"/>
            </a:endParaRPr>
          </a:p>
          <a:p>
            <a:pPr algn="l">
              <a:lnSpc>
                <a:spcPct val="110000"/>
              </a:lnSpc>
              <a:spcBef>
                <a:spcPts val="0"/>
              </a:spcBef>
            </a:pPr>
            <a:r>
              <a:rPr lang="en-US" sz="1800" dirty="0">
                <a:latin typeface="Saysettha OT" panose="020B0504020207020204" pitchFamily="34" charset="-34"/>
                <a:cs typeface="Saysettha OT" panose="020B0504020207020204" pitchFamily="34" charset="-34"/>
              </a:rPr>
              <a:t>Dthansamay@gmail.com, Tel: +856 2096539515</a:t>
            </a:r>
          </a:p>
        </p:txBody>
      </p:sp>
      <p:sp>
        <p:nvSpPr>
          <p:cNvPr id="7" name="Rectangle 6"/>
          <p:cNvSpPr/>
          <p:nvPr/>
        </p:nvSpPr>
        <p:spPr>
          <a:xfrm>
            <a:off x="7258468" y="6438655"/>
            <a:ext cx="829488" cy="276999"/>
          </a:xfrm>
          <a:prstGeom prst="rect">
            <a:avLst/>
          </a:prstGeom>
        </p:spPr>
        <p:txBody>
          <a:bodyPr wrap="square">
            <a:spAutoFit/>
          </a:bodyPr>
          <a:lstStyle/>
          <a:p>
            <a:pPr lvl="0">
              <a:defRPr/>
            </a:pPr>
            <a:r>
              <a:rPr lang="en-US" sz="1200" dirty="0"/>
              <a:t>© ISTOCK</a:t>
            </a:r>
          </a:p>
        </p:txBody>
      </p:sp>
      <p:cxnSp>
        <p:nvCxnSpPr>
          <p:cNvPr id="9" name="Straight Connector 8"/>
          <p:cNvCxnSpPr/>
          <p:nvPr/>
        </p:nvCxnSpPr>
        <p:spPr>
          <a:xfrm>
            <a:off x="578839" y="4356485"/>
            <a:ext cx="5247313" cy="14183"/>
          </a:xfrm>
          <a:prstGeom prst="line">
            <a:avLst/>
          </a:prstGeom>
          <a:ln w="57150" cmpd="thinThick">
            <a:solidFill>
              <a:schemeClr val="bg2">
                <a:lumMod val="50000"/>
              </a:schemeClr>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4151437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629" y="361354"/>
            <a:ext cx="5344545" cy="1278466"/>
          </a:xfrm>
        </p:spPr>
        <p:txBody>
          <a:bodyPr/>
          <a:lstStyle/>
          <a:p>
            <a:r>
              <a:rPr lang="en-US" sz="3800" dirty="0">
                <a:latin typeface="Phetsarath OT" panose="02000500000000020004" pitchFamily="2" charset="0"/>
                <a:cs typeface="Phetsarath OT" panose="02000500000000020004" pitchFamily="2" charset="0"/>
              </a:rPr>
              <a:t>1.2 Food Risks</a:t>
            </a:r>
            <a:endParaRPr lang="en-NZ" sz="3800" dirty="0">
              <a:latin typeface="Phetsarath OT" panose="02000500000000020004" pitchFamily="2" charset="0"/>
              <a:cs typeface="Phetsarath OT" panose="02000500000000020004" pitchFamily="2" charset="0"/>
            </a:endParaRPr>
          </a:p>
        </p:txBody>
      </p:sp>
      <p:sp>
        <p:nvSpPr>
          <p:cNvPr id="10" name="Text Placeholder 9"/>
          <p:cNvSpPr>
            <a:spLocks noGrp="1"/>
          </p:cNvSpPr>
          <p:nvPr>
            <p:ph type="body" sz="half" idx="2"/>
          </p:nvPr>
        </p:nvSpPr>
        <p:spPr>
          <a:xfrm>
            <a:off x="483351" y="2520858"/>
            <a:ext cx="5461819" cy="2277191"/>
          </a:xfrm>
        </p:spPr>
        <p:txBody>
          <a:bodyPr>
            <a:normAutofit/>
          </a:bodyPr>
          <a:lstStyle/>
          <a:p>
            <a:r>
              <a:rPr lang="en-US" sz="2000" dirty="0">
                <a:latin typeface="Phetsarath OT" panose="02000500000000020004" pitchFamily="2" charset="0"/>
                <a:cs typeface="Phetsarath OT" panose="02000500000000020004" pitchFamily="2" charset="0"/>
              </a:rPr>
              <a:t>Causes of foodborne illness can be caused by:</a:t>
            </a:r>
            <a:endParaRPr lang="en-NZ" sz="2000" dirty="0">
              <a:latin typeface="Phetsarath OT" panose="02000500000000020004" pitchFamily="2" charset="0"/>
              <a:cs typeface="Phetsarath OT" panose="02000500000000020004" pitchFamily="2" charset="0"/>
            </a:endParaRPr>
          </a:p>
        </p:txBody>
      </p:sp>
      <p:graphicFrame>
        <p:nvGraphicFramePr>
          <p:cNvPr id="11" name="Diagram 10"/>
          <p:cNvGraphicFramePr/>
          <p:nvPr>
            <p:extLst>
              <p:ext uri="{D42A27DB-BD31-4B8C-83A1-F6EECF244321}">
                <p14:modId xmlns:p14="http://schemas.microsoft.com/office/powerpoint/2010/main" val="553758706"/>
              </p:ext>
            </p:extLst>
          </p:nvPr>
        </p:nvGraphicFramePr>
        <p:xfrm>
          <a:off x="5594175" y="361354"/>
          <a:ext cx="4492853" cy="57666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69754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graphicEl>
                                              <a:dgm id="{2DD343D7-E765-4DCA-A8CA-4BBF71E44F95}"/>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graphicEl>
                                              <a:dgm id="{5678202D-0A64-499D-BEFB-2A144FEA9C2B}"/>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graphicEl>
                                              <a:dgm id="{18560273-B504-49D6-B351-8DB28252FDD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dgm id="{7AE20FC6-DEBD-482A-B014-72DE86F38F79}"/>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graphicEl>
                                              <a:dgm id="{2C9ABC3A-F707-4442-B0F9-1B6C4383CA08}"/>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graphicEl>
                                              <a:dgm id="{FD8CE39D-B8F4-49CA-9529-11DA716EE47F}"/>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graphicEl>
                                              <a:dgm id="{0F97D003-AB1E-4AE9-8D80-DAC1CEE98DC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30275" y="1799604"/>
            <a:ext cx="3754847" cy="2768600"/>
          </a:xfrm>
        </p:spPr>
        <p:txBody>
          <a:bodyPr>
            <a:normAutofit/>
          </a:bodyPr>
          <a:lstStyle/>
          <a:p>
            <a:r>
              <a:rPr lang="en-US" sz="2000" dirty="0">
                <a:latin typeface="Phetsarath OT" panose="02000500000000020004" pitchFamily="2" charset="0"/>
                <a:cs typeface="Phetsarath OT" panose="02000500000000020004" pitchFamily="2" charset="0"/>
              </a:rPr>
              <a:t>Pathogenic bacteria
Foodborne viruses
Fungi/fungi
Parasites</a:t>
            </a:r>
            <a:endParaRPr lang="en-NZ" sz="2000" dirty="0">
              <a:latin typeface="Phetsarath OT" panose="02000500000000020004" pitchFamily="2" charset="0"/>
              <a:cs typeface="Phetsarath OT" panose="02000500000000020004" pitchFamily="2" charset="0"/>
            </a:endParaRPr>
          </a:p>
        </p:txBody>
      </p:sp>
      <p:sp>
        <p:nvSpPr>
          <p:cNvPr id="27" name="Title 1"/>
          <p:cNvSpPr txBox="1">
            <a:spLocks/>
          </p:cNvSpPr>
          <p:nvPr/>
        </p:nvSpPr>
        <p:spPr>
          <a:xfrm>
            <a:off x="613548" y="335017"/>
            <a:ext cx="7696439" cy="960282"/>
          </a:xfrm>
          <a:prstGeom prst="rect">
            <a:avLst/>
          </a:prstGeom>
          <a:noFill/>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NZ" sz="3600" dirty="0">
                <a:solidFill>
                  <a:srgbClr val="00B050"/>
                </a:solidFill>
                <a:latin typeface="Phetsarath OT" panose="02000500000000020004" pitchFamily="2" charset="0"/>
                <a:cs typeface="Phetsarath OT" panose="02000500000000020004" pitchFamily="2" charset="0"/>
              </a:rPr>
              <a:t>Microbiological-Biological Risks</a:t>
            </a:r>
          </a:p>
        </p:txBody>
      </p:sp>
      <p:pic>
        <p:nvPicPr>
          <p:cNvPr id="2" name="Picture 1">
            <a:extLst>
              <a:ext uri="{FF2B5EF4-FFF2-40B4-BE49-F238E27FC236}">
                <a16:creationId xmlns:a16="http://schemas.microsoft.com/office/drawing/2014/main" id="{BF0358DC-60C2-4B64-8EDA-5167E767F7BB}"/>
              </a:ext>
            </a:extLst>
          </p:cNvPr>
          <p:cNvPicPr>
            <a:picLocks noChangeAspect="1"/>
          </p:cNvPicPr>
          <p:nvPr/>
        </p:nvPicPr>
        <p:blipFill>
          <a:blip r:embed="rId4"/>
          <a:stretch>
            <a:fillRect/>
          </a:stretch>
        </p:blipFill>
        <p:spPr>
          <a:xfrm>
            <a:off x="5219306" y="1428260"/>
            <a:ext cx="2019300" cy="2266950"/>
          </a:xfrm>
          <a:prstGeom prst="rect">
            <a:avLst/>
          </a:prstGeom>
        </p:spPr>
      </p:pic>
      <p:pic>
        <p:nvPicPr>
          <p:cNvPr id="4" name="Picture 3">
            <a:extLst>
              <a:ext uri="{FF2B5EF4-FFF2-40B4-BE49-F238E27FC236}">
                <a16:creationId xmlns:a16="http://schemas.microsoft.com/office/drawing/2014/main" id="{3FD5FBA5-6FC7-40F8-A4C9-FE925559AB53}"/>
              </a:ext>
            </a:extLst>
          </p:cNvPr>
          <p:cNvPicPr>
            <a:picLocks noChangeAspect="1"/>
          </p:cNvPicPr>
          <p:nvPr/>
        </p:nvPicPr>
        <p:blipFill>
          <a:blip r:embed="rId5"/>
          <a:stretch>
            <a:fillRect/>
          </a:stretch>
        </p:blipFill>
        <p:spPr>
          <a:xfrm>
            <a:off x="4752370" y="4484703"/>
            <a:ext cx="2619375" cy="1743075"/>
          </a:xfrm>
          <a:prstGeom prst="rect">
            <a:avLst/>
          </a:prstGeom>
        </p:spPr>
      </p:pic>
      <p:pic>
        <p:nvPicPr>
          <p:cNvPr id="5" name="Picture 4">
            <a:extLst>
              <a:ext uri="{FF2B5EF4-FFF2-40B4-BE49-F238E27FC236}">
                <a16:creationId xmlns:a16="http://schemas.microsoft.com/office/drawing/2014/main" id="{36FCFDCA-33B4-472F-ACAC-0983B91FBE54}"/>
              </a:ext>
            </a:extLst>
          </p:cNvPr>
          <p:cNvPicPr>
            <a:picLocks noChangeAspect="1"/>
          </p:cNvPicPr>
          <p:nvPr/>
        </p:nvPicPr>
        <p:blipFill>
          <a:blip r:embed="rId6"/>
          <a:stretch>
            <a:fillRect/>
          </a:stretch>
        </p:blipFill>
        <p:spPr>
          <a:xfrm>
            <a:off x="997523" y="4484703"/>
            <a:ext cx="2466975" cy="1847850"/>
          </a:xfrm>
          <a:prstGeom prst="rect">
            <a:avLst/>
          </a:prstGeom>
        </p:spPr>
      </p:pic>
      <p:pic>
        <p:nvPicPr>
          <p:cNvPr id="6" name="Picture 5">
            <a:extLst>
              <a:ext uri="{FF2B5EF4-FFF2-40B4-BE49-F238E27FC236}">
                <a16:creationId xmlns:a16="http://schemas.microsoft.com/office/drawing/2014/main" id="{7421870D-8973-4722-A628-706BE1416EF9}"/>
              </a:ext>
            </a:extLst>
          </p:cNvPr>
          <p:cNvPicPr>
            <a:picLocks noChangeAspect="1"/>
          </p:cNvPicPr>
          <p:nvPr/>
        </p:nvPicPr>
        <p:blipFill>
          <a:blip r:embed="rId7"/>
          <a:stretch>
            <a:fillRect/>
          </a:stretch>
        </p:blipFill>
        <p:spPr>
          <a:xfrm>
            <a:off x="7772790" y="1685925"/>
            <a:ext cx="2619375" cy="1743075"/>
          </a:xfrm>
          <a:prstGeom prst="rect">
            <a:avLst/>
          </a:prstGeom>
        </p:spPr>
      </p:pic>
    </p:spTree>
    <p:custDataLst>
      <p:tags r:id="rId1"/>
    </p:custDataLst>
    <p:extLst>
      <p:ext uri="{BB962C8B-B14F-4D97-AF65-F5344CB8AC3E}">
        <p14:creationId xmlns:p14="http://schemas.microsoft.com/office/powerpoint/2010/main" val="644326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C0F45F-1D0A-3B4D-8640-B57EF14E05E7}"/>
              </a:ext>
            </a:extLst>
          </p:cNvPr>
          <p:cNvPicPr>
            <a:picLocks noChangeAspect="1"/>
          </p:cNvPicPr>
          <p:nvPr/>
        </p:nvPicPr>
        <p:blipFill>
          <a:blip r:embed="rId2"/>
          <a:stretch>
            <a:fillRect/>
          </a:stretch>
        </p:blipFill>
        <p:spPr>
          <a:xfrm>
            <a:off x="825121" y="178230"/>
            <a:ext cx="4692712" cy="6501539"/>
          </a:xfrm>
          <a:prstGeom prst="rect">
            <a:avLst/>
          </a:prstGeom>
        </p:spPr>
      </p:pic>
      <p:pic>
        <p:nvPicPr>
          <p:cNvPr id="4" name="Picture 3">
            <a:extLst>
              <a:ext uri="{FF2B5EF4-FFF2-40B4-BE49-F238E27FC236}">
                <a16:creationId xmlns:a16="http://schemas.microsoft.com/office/drawing/2014/main" id="{1F0F6E90-4516-314E-B715-E37650E61F0D}"/>
              </a:ext>
            </a:extLst>
          </p:cNvPr>
          <p:cNvPicPr>
            <a:picLocks noChangeAspect="1"/>
          </p:cNvPicPr>
          <p:nvPr/>
        </p:nvPicPr>
        <p:blipFill>
          <a:blip r:embed="rId3"/>
          <a:stretch>
            <a:fillRect/>
          </a:stretch>
        </p:blipFill>
        <p:spPr>
          <a:xfrm>
            <a:off x="6633325" y="178229"/>
            <a:ext cx="4039791" cy="6679769"/>
          </a:xfrm>
          <a:prstGeom prst="rect">
            <a:avLst/>
          </a:prstGeom>
        </p:spPr>
      </p:pic>
    </p:spTree>
    <p:extLst>
      <p:ext uri="{BB962C8B-B14F-4D97-AF65-F5344CB8AC3E}">
        <p14:creationId xmlns:p14="http://schemas.microsoft.com/office/powerpoint/2010/main" val="3620267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3CC8C0-86CF-8D41-AE91-6B7DA3CABC6C}"/>
              </a:ext>
            </a:extLst>
          </p:cNvPr>
          <p:cNvPicPr>
            <a:picLocks noChangeAspect="1"/>
          </p:cNvPicPr>
          <p:nvPr/>
        </p:nvPicPr>
        <p:blipFill>
          <a:blip r:embed="rId2"/>
          <a:stretch>
            <a:fillRect/>
          </a:stretch>
        </p:blipFill>
        <p:spPr>
          <a:xfrm>
            <a:off x="1979592" y="0"/>
            <a:ext cx="8232816" cy="6858000"/>
          </a:xfrm>
          <a:prstGeom prst="rect">
            <a:avLst/>
          </a:prstGeom>
        </p:spPr>
      </p:pic>
    </p:spTree>
    <p:extLst>
      <p:ext uri="{BB962C8B-B14F-4D97-AF65-F5344CB8AC3E}">
        <p14:creationId xmlns:p14="http://schemas.microsoft.com/office/powerpoint/2010/main" val="670124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340830" y="2044700"/>
            <a:ext cx="8117571" cy="2768600"/>
          </a:xfrm>
        </p:spPr>
        <p:txBody>
          <a:bodyPr>
            <a:noAutofit/>
          </a:bodyPr>
          <a:lstStyle/>
          <a:p>
            <a:pPr>
              <a:lnSpc>
                <a:spcPct val="200000"/>
              </a:lnSpc>
            </a:pPr>
            <a:r>
              <a:rPr lang="en-US" sz="2400" dirty="0">
                <a:latin typeface="Phetsarath OT" panose="02000500000000020004" pitchFamily="2" charset="0"/>
                <a:cs typeface="Phetsarath OT" panose="02000500000000020004" pitchFamily="2" charset="0"/>
              </a:rPr>
              <a:t>Pesticide residue from plant spraying
Chemical residues from post-harvest treatment
Contamination of chemicals during transport / storage
Natural toxins in production.</a:t>
            </a:r>
            <a:endParaRPr lang="en-NZ" sz="2400" dirty="0">
              <a:latin typeface="Phetsarath OT" panose="02000500000000020004" pitchFamily="2" charset="0"/>
              <a:cs typeface="Phetsarath OT" panose="02000500000000020004" pitchFamily="2" charset="0"/>
            </a:endParaRPr>
          </a:p>
        </p:txBody>
      </p:sp>
      <p:sp>
        <p:nvSpPr>
          <p:cNvPr id="27" name="Title 1"/>
          <p:cNvSpPr txBox="1">
            <a:spLocks/>
          </p:cNvSpPr>
          <p:nvPr/>
        </p:nvSpPr>
        <p:spPr>
          <a:xfrm>
            <a:off x="1340830" y="495663"/>
            <a:ext cx="5228939" cy="960282"/>
          </a:xfrm>
          <a:prstGeom prst="rect">
            <a:avLst/>
          </a:prstGeom>
          <a:ln>
            <a:solidFill>
              <a:schemeClr val="accent1"/>
            </a:solidFill>
          </a:ln>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NZ" sz="3600" dirty="0">
                <a:solidFill>
                  <a:srgbClr val="00B050"/>
                </a:solidFill>
                <a:latin typeface="Phetsarath OT" panose="02000500000000020004" pitchFamily="2" charset="0"/>
                <a:cs typeface="Phetsarath OT" panose="02000500000000020004" pitchFamily="2" charset="0"/>
              </a:rPr>
              <a:t>Chemical Risks</a:t>
            </a:r>
            <a:endParaRPr lang="en-NZ" sz="3800" dirty="0">
              <a:solidFill>
                <a:srgbClr val="00B050"/>
              </a:solidFill>
              <a:latin typeface="Phetsarath OT" panose="02000500000000020004" pitchFamily="2" charset="0"/>
              <a:cs typeface="Phetsarath OT" panose="02000500000000020004" pitchFamily="2" charset="0"/>
            </a:endParaRPr>
          </a:p>
        </p:txBody>
      </p:sp>
    </p:spTree>
    <p:custDataLst>
      <p:tags r:id="rId1"/>
    </p:custDataLst>
    <p:extLst>
      <p:ext uri="{BB962C8B-B14F-4D97-AF65-F5344CB8AC3E}">
        <p14:creationId xmlns:p14="http://schemas.microsoft.com/office/powerpoint/2010/main" val="1282059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57085" y="3860575"/>
            <a:ext cx="3051365" cy="2599219"/>
          </a:xfrm>
          <a:prstGeom prst="rect">
            <a:avLst/>
          </a:prstGeom>
        </p:spPr>
      </p:pic>
      <p:pic>
        <p:nvPicPr>
          <p:cNvPr id="11" name="Picture 1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949906" y="3860575"/>
            <a:ext cx="2884656" cy="2599221"/>
          </a:xfrm>
          <a:prstGeom prst="rect">
            <a:avLst/>
          </a:prstGeom>
        </p:spPr>
      </p:pic>
      <p:sp>
        <p:nvSpPr>
          <p:cNvPr id="2" name="Title 1"/>
          <p:cNvSpPr>
            <a:spLocks noGrp="1"/>
          </p:cNvSpPr>
          <p:nvPr>
            <p:ph type="title"/>
          </p:nvPr>
        </p:nvSpPr>
        <p:spPr>
          <a:xfrm>
            <a:off x="485604" y="181897"/>
            <a:ext cx="10634679" cy="1320800"/>
          </a:xfrm>
        </p:spPr>
        <p:txBody>
          <a:bodyPr/>
          <a:lstStyle/>
          <a:p>
            <a:r>
              <a:rPr lang="en-US" dirty="0">
                <a:solidFill>
                  <a:schemeClr val="tx1"/>
                </a:solidFill>
                <a:latin typeface="Phetsarath OT" panose="02000500000000020004" pitchFamily="2" charset="0"/>
                <a:cs typeface="Phetsarath OT" panose="02000500000000020004" pitchFamily="2" charset="0"/>
              </a:rPr>
              <a:t>Risks through the green product supply chain</a:t>
            </a:r>
            <a:endParaRPr lang="en-NZ" dirty="0">
              <a:solidFill>
                <a:schemeClr val="tx1"/>
              </a:solidFill>
              <a:latin typeface="Phetsarath OT" panose="02000500000000020004" pitchFamily="2" charset="0"/>
              <a:cs typeface="Phetsarath OT" panose="02000500000000020004" pitchFamily="2" charset="0"/>
            </a:endParaRPr>
          </a:p>
        </p:txBody>
      </p:sp>
      <p:pic>
        <p:nvPicPr>
          <p:cNvPr id="8" name="Picture 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57085" y="1203405"/>
            <a:ext cx="3056415" cy="2303682"/>
          </a:xfrm>
          <a:prstGeom prst="rect">
            <a:avLst/>
          </a:prstGeom>
        </p:spPr>
      </p:pic>
      <p:pic>
        <p:nvPicPr>
          <p:cNvPr id="12" name="Picture 11"/>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834562" y="1203405"/>
            <a:ext cx="3339329" cy="2303682"/>
          </a:xfrm>
          <a:prstGeom prst="rect">
            <a:avLst/>
          </a:prstGeom>
        </p:spPr>
      </p:pic>
      <p:pic>
        <p:nvPicPr>
          <p:cNvPr id="14" name="Picture 13"/>
          <p:cNvPicPr>
            <a:picLocks noChangeAspect="1"/>
          </p:cNvPicPr>
          <p:nvPr/>
        </p:nvPicPr>
        <p:blipFill rotWithShape="1">
          <a:blip r:embed="rId8" cstate="email">
            <a:extLst>
              <a:ext uri="{28A0092B-C50C-407E-A947-70E740481C1C}">
                <a14:useLocalDpi xmlns:a14="http://schemas.microsoft.com/office/drawing/2010/main"/>
              </a:ext>
            </a:extLst>
          </a:blip>
          <a:srcRect b="-312"/>
          <a:stretch/>
        </p:blipFill>
        <p:spPr>
          <a:xfrm>
            <a:off x="3879177" y="1203405"/>
            <a:ext cx="2889706" cy="2303682"/>
          </a:xfrm>
          <a:prstGeom prst="rect">
            <a:avLst/>
          </a:prstGeom>
        </p:spPr>
      </p:pic>
      <p:pic>
        <p:nvPicPr>
          <p:cNvPr id="16" name="Picture 15"/>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6976018" y="3860574"/>
            <a:ext cx="3339329" cy="2599220"/>
          </a:xfrm>
          <a:prstGeom prst="rect">
            <a:avLst/>
          </a:prstGeom>
        </p:spPr>
      </p:pic>
    </p:spTree>
    <p:custDataLst>
      <p:tags r:id="rId1"/>
    </p:custDataLst>
    <p:extLst>
      <p:ext uri="{BB962C8B-B14F-4D97-AF65-F5344CB8AC3E}">
        <p14:creationId xmlns:p14="http://schemas.microsoft.com/office/powerpoint/2010/main" val="163227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p:cNvSpPr txBox="1">
            <a:spLocks/>
          </p:cNvSpPr>
          <p:nvPr/>
        </p:nvSpPr>
        <p:spPr>
          <a:xfrm>
            <a:off x="1089214" y="339752"/>
            <a:ext cx="5228939" cy="960282"/>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NZ" sz="3600" dirty="0">
                <a:solidFill>
                  <a:srgbClr val="00B050"/>
                </a:solidFill>
                <a:latin typeface="Phetsarath OT" panose="02000500000000020004" pitchFamily="2" charset="0"/>
                <a:cs typeface="Phetsarath OT" panose="02000500000000020004" pitchFamily="2" charset="0"/>
              </a:rPr>
              <a:t>Physical Risks</a:t>
            </a:r>
            <a:endParaRPr lang="en-NZ" sz="3800" dirty="0">
              <a:solidFill>
                <a:srgbClr val="00B050"/>
              </a:solidFill>
              <a:latin typeface="Phetsarath OT" panose="02000500000000020004" pitchFamily="2" charset="0"/>
              <a:cs typeface="Phetsarath OT" panose="02000500000000020004" pitchFamily="2" charset="0"/>
            </a:endParaRPr>
          </a:p>
        </p:txBody>
      </p:sp>
      <p:pic>
        <p:nvPicPr>
          <p:cNvPr id="6" name="Picture 5"/>
          <p:cNvPicPr/>
          <p:nvPr/>
        </p:nvPicPr>
        <p:blipFill rotWithShape="1">
          <a:blip r:embed="rId4" cstate="email">
            <a:extLst>
              <a:ext uri="{28A0092B-C50C-407E-A947-70E740481C1C}">
                <a14:useLocalDpi xmlns:a14="http://schemas.microsoft.com/office/drawing/2010/main"/>
              </a:ext>
            </a:extLst>
          </a:blip>
          <a:srcRect/>
          <a:stretch/>
        </p:blipFill>
        <p:spPr bwMode="auto">
          <a:xfrm>
            <a:off x="5577464" y="1433185"/>
            <a:ext cx="5204437" cy="5076649"/>
          </a:xfrm>
          <a:prstGeom prst="rect">
            <a:avLst/>
          </a:prstGeom>
          <a:ln>
            <a:noFill/>
          </a:ln>
          <a:extLst>
            <a:ext uri="{53640926-AAD7-44D8-BBD7-CCE9431645EC}">
              <a14:shadowObscured xmlns:a14="http://schemas.microsoft.com/office/drawing/2010/main"/>
            </a:ext>
          </a:extLst>
        </p:spPr>
      </p:pic>
      <p:sp>
        <p:nvSpPr>
          <p:cNvPr id="3" name="Content Placeholder 2"/>
          <p:cNvSpPr>
            <a:spLocks noGrp="1"/>
          </p:cNvSpPr>
          <p:nvPr>
            <p:ph idx="4294967295"/>
          </p:nvPr>
        </p:nvSpPr>
        <p:spPr>
          <a:xfrm>
            <a:off x="636126" y="1730810"/>
            <a:ext cx="5165725" cy="2768600"/>
          </a:xfrm>
        </p:spPr>
        <p:txBody>
          <a:bodyPr>
            <a:normAutofit/>
          </a:bodyPr>
          <a:lstStyle/>
          <a:p>
            <a:r>
              <a:rPr lang="en-US" sz="2400" dirty="0">
                <a:latin typeface="Phetsarath OT" panose="02000500000000020004" pitchFamily="2" charset="0"/>
                <a:cs typeface="Phetsarath OT" panose="02000500000000020004" pitchFamily="2" charset="0"/>
              </a:rPr>
              <a:t>Foreign Materials - From the Environment
Foreign Materials - From Equipment
Foreign Objects - From Humans
Glass</a:t>
            </a:r>
            <a:endParaRPr lang="en-NZ" sz="2400" dirty="0">
              <a:latin typeface="Phetsarath OT" panose="02000500000000020004" pitchFamily="2" charset="0"/>
              <a:cs typeface="Phetsarath OT" panose="02000500000000020004" pitchFamily="2" charset="0"/>
            </a:endParaRPr>
          </a:p>
          <a:p>
            <a:endParaRPr lang="en-NZ" sz="2400" dirty="0">
              <a:latin typeface="Phetsarath OT" panose="02000500000000020004" pitchFamily="2" charset="0"/>
              <a:cs typeface="Phetsarath OT" panose="02000500000000020004" pitchFamily="2" charset="0"/>
            </a:endParaRPr>
          </a:p>
        </p:txBody>
      </p:sp>
    </p:spTree>
    <p:custDataLst>
      <p:tags r:id="rId1"/>
    </p:custDataLst>
    <p:extLst>
      <p:ext uri="{BB962C8B-B14F-4D97-AF65-F5344CB8AC3E}">
        <p14:creationId xmlns:p14="http://schemas.microsoft.com/office/powerpoint/2010/main" val="2711792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E12E6-753E-104C-AFB4-97AF380CD4C5}"/>
              </a:ext>
            </a:extLst>
          </p:cNvPr>
          <p:cNvSpPr>
            <a:spLocks noGrp="1"/>
          </p:cNvSpPr>
          <p:nvPr>
            <p:ph type="title"/>
          </p:nvPr>
        </p:nvSpPr>
        <p:spPr>
          <a:xfrm>
            <a:off x="739861" y="657411"/>
            <a:ext cx="9492586" cy="969963"/>
          </a:xfrm>
        </p:spPr>
        <p:txBody>
          <a:bodyPr>
            <a:normAutofit/>
          </a:bodyPr>
          <a:lstStyle/>
          <a:p>
            <a:pPr>
              <a:defRPr/>
            </a:pPr>
            <a:r>
              <a:rPr lang="en-US" sz="3800" b="1" dirty="0">
                <a:latin typeface="Phetsarath OT" panose="02000500000000020004" pitchFamily="2" charset="0"/>
                <a:cs typeface="Phetsarath OT" panose="02000500000000020004" pitchFamily="2" charset="0"/>
              </a:rPr>
              <a:t>Consequences of Food Safety Violations</a:t>
            </a:r>
            <a:endParaRPr lang="en-NZ" sz="3800" b="1" dirty="0">
              <a:latin typeface="Phetsarath OT" panose="02000500000000020004" pitchFamily="2" charset="0"/>
              <a:cs typeface="Phetsarath OT" panose="02000500000000020004" pitchFamily="2" charset="0"/>
            </a:endParaRPr>
          </a:p>
        </p:txBody>
      </p:sp>
      <p:grpSp>
        <p:nvGrpSpPr>
          <p:cNvPr id="24" name="Group 23">
            <a:extLst>
              <a:ext uri="{FF2B5EF4-FFF2-40B4-BE49-F238E27FC236}">
                <a16:creationId xmlns:a16="http://schemas.microsoft.com/office/drawing/2014/main" id="{7D6D5BC6-62C6-134A-A0A0-10A30E690B1A}"/>
              </a:ext>
            </a:extLst>
          </p:cNvPr>
          <p:cNvGrpSpPr>
            <a:grpSpLocks/>
          </p:cNvGrpSpPr>
          <p:nvPr/>
        </p:nvGrpSpPr>
        <p:grpSpPr bwMode="auto">
          <a:xfrm>
            <a:off x="4131752" y="2569856"/>
            <a:ext cx="1925637" cy="1303698"/>
            <a:chOff x="3182720" y="2732802"/>
            <a:chExt cx="1926470" cy="1302839"/>
          </a:xfrm>
        </p:grpSpPr>
        <p:pic>
          <p:nvPicPr>
            <p:cNvPr id="38930" name="Graphic 8" descr="Needle">
              <a:extLst>
                <a:ext uri="{FF2B5EF4-FFF2-40B4-BE49-F238E27FC236}">
                  <a16:creationId xmlns:a16="http://schemas.microsoft.com/office/drawing/2014/main" id="{25A102AB-21D3-A049-AB93-733859F075D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88755" y="2732802"/>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31" name="Rectangle 16">
              <a:extLst>
                <a:ext uri="{FF2B5EF4-FFF2-40B4-BE49-F238E27FC236}">
                  <a16:creationId xmlns:a16="http://schemas.microsoft.com/office/drawing/2014/main" id="{8F6092E2-E98A-ED42-B198-AD5C6619A3B5}"/>
                </a:ext>
              </a:extLst>
            </p:cNvPr>
            <p:cNvSpPr>
              <a:spLocks noChangeArrowheads="1"/>
            </p:cNvSpPr>
            <p:nvPr/>
          </p:nvSpPr>
          <p:spPr bwMode="auto">
            <a:xfrm>
              <a:off x="3182720" y="3647201"/>
              <a:ext cx="1926470" cy="38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Font typeface="Wingdings 2" pitchFamily="2" charset="2"/>
                <a:buChar char=""/>
                <a:defRPr>
                  <a:solidFill>
                    <a:schemeClr val="tx1"/>
                  </a:solidFill>
                  <a:latin typeface="Century Gothic" panose="020B0502020202020204" pitchFamily="34" charset="0"/>
                </a:defRPr>
              </a:lvl1pPr>
              <a:lvl2pPr marL="742950" indent="-285750">
                <a:spcBef>
                  <a:spcPct val="20000"/>
                </a:spcBef>
                <a:spcAft>
                  <a:spcPts val="600"/>
                </a:spcAft>
                <a:buClr>
                  <a:schemeClr val="accent1"/>
                </a:buClr>
                <a:buFont typeface="Wingdings 2" pitchFamily="2" charset="2"/>
                <a:buChar char=""/>
                <a:defRPr sz="1600">
                  <a:solidFill>
                    <a:schemeClr val="tx1"/>
                  </a:solidFill>
                  <a:latin typeface="Century Gothic" panose="020B0502020202020204" pitchFamily="34" charset="0"/>
                </a:defRPr>
              </a:lvl2pPr>
              <a:lvl3pPr marL="1143000" indent="-228600">
                <a:spcBef>
                  <a:spcPct val="20000"/>
                </a:spcBef>
                <a:spcAft>
                  <a:spcPts val="600"/>
                </a:spcAft>
                <a:buClr>
                  <a:schemeClr val="accent1"/>
                </a:buClr>
                <a:buFont typeface="Wingdings 2" pitchFamily="2" charset="2"/>
                <a:buChar char=""/>
                <a:defRPr sz="1400">
                  <a:solidFill>
                    <a:schemeClr val="tx1"/>
                  </a:solidFill>
                  <a:latin typeface="Century Gothic" panose="020B0502020202020204" pitchFamily="34" charset="0"/>
                </a:defRPr>
              </a:lvl3pPr>
              <a:lvl4pPr marL="1600200" indent="-22860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4pPr>
              <a:lvl5pPr marL="2057400" indent="-22860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5pPr>
              <a:lvl6pPr marL="25146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6pPr>
              <a:lvl7pPr marL="29718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7pPr>
              <a:lvl8pPr marL="34290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8pPr>
              <a:lvl9pPr marL="38862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9pPr>
            </a:lstStyle>
            <a:p>
              <a:pPr algn="ctr">
                <a:lnSpc>
                  <a:spcPct val="107000"/>
                </a:lnSpc>
                <a:spcBef>
                  <a:spcPts val="1200"/>
                </a:spcBef>
                <a:spcAft>
                  <a:spcPct val="0"/>
                </a:spcAft>
                <a:buClrTx/>
                <a:buNone/>
              </a:pPr>
              <a:r>
                <a:rPr lang="en-LA" altLang="en-US" dirty="0">
                  <a:latin typeface="Phetsarath OT" panose="02000500000000020004" pitchFamily="2" charset="0"/>
                  <a:ea typeface="Calibri" panose="020F0502020204030204" pitchFamily="34" charset="0"/>
                  <a:cs typeface="Phetsarath OT" panose="02000500000000020004" pitchFamily="2" charset="0"/>
                </a:rPr>
                <a:t>The Sick</a:t>
              </a:r>
              <a:endParaRPr lang="en-NZ" altLang="en-US" dirty="0">
                <a:latin typeface="Phetsarath OT" panose="02000500000000020004" pitchFamily="2" charset="0"/>
                <a:ea typeface="Calibri" panose="020F0502020204030204" pitchFamily="34" charset="0"/>
                <a:cs typeface="Phetsarath OT" panose="02000500000000020004" pitchFamily="2" charset="0"/>
              </a:endParaRPr>
            </a:p>
          </p:txBody>
        </p:sp>
      </p:grpSp>
      <p:grpSp>
        <p:nvGrpSpPr>
          <p:cNvPr id="23" name="Group 22">
            <a:extLst>
              <a:ext uri="{FF2B5EF4-FFF2-40B4-BE49-F238E27FC236}">
                <a16:creationId xmlns:a16="http://schemas.microsoft.com/office/drawing/2014/main" id="{F3EF8EBE-2DC6-9B41-933C-F68EBE4F77B7}"/>
              </a:ext>
            </a:extLst>
          </p:cNvPr>
          <p:cNvGrpSpPr>
            <a:grpSpLocks/>
          </p:cNvGrpSpPr>
          <p:nvPr/>
        </p:nvGrpSpPr>
        <p:grpSpPr bwMode="auto">
          <a:xfrm>
            <a:off x="1175826" y="2569856"/>
            <a:ext cx="2474912" cy="1303698"/>
            <a:chOff x="226231" y="2732802"/>
            <a:chExt cx="2474920" cy="1302840"/>
          </a:xfrm>
        </p:grpSpPr>
        <p:pic>
          <p:nvPicPr>
            <p:cNvPr id="38928" name="Graphic 6" descr="Medical">
              <a:extLst>
                <a:ext uri="{FF2B5EF4-FFF2-40B4-BE49-F238E27FC236}">
                  <a16:creationId xmlns:a16="http://schemas.microsoft.com/office/drawing/2014/main" id="{6E4CDA18-98EB-5C49-8E01-99C3F87472A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59796" y="2732802"/>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9" name="Rectangle 17">
              <a:extLst>
                <a:ext uri="{FF2B5EF4-FFF2-40B4-BE49-F238E27FC236}">
                  <a16:creationId xmlns:a16="http://schemas.microsoft.com/office/drawing/2014/main" id="{44197A4F-BD03-4649-9AB1-0CF9BE05EC9B}"/>
                </a:ext>
              </a:extLst>
            </p:cNvPr>
            <p:cNvSpPr>
              <a:spLocks noChangeArrowheads="1"/>
            </p:cNvSpPr>
            <p:nvPr/>
          </p:nvSpPr>
          <p:spPr bwMode="auto">
            <a:xfrm>
              <a:off x="226231" y="3647202"/>
              <a:ext cx="2474920" cy="38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Font typeface="Wingdings 2" pitchFamily="2" charset="2"/>
                <a:buChar char=""/>
                <a:defRPr>
                  <a:solidFill>
                    <a:schemeClr val="tx1"/>
                  </a:solidFill>
                  <a:latin typeface="Century Gothic" panose="020B0502020202020204" pitchFamily="34" charset="0"/>
                </a:defRPr>
              </a:lvl1pPr>
              <a:lvl2pPr marL="742950" indent="-285750">
                <a:spcBef>
                  <a:spcPct val="20000"/>
                </a:spcBef>
                <a:spcAft>
                  <a:spcPts val="600"/>
                </a:spcAft>
                <a:buClr>
                  <a:schemeClr val="accent1"/>
                </a:buClr>
                <a:buFont typeface="Wingdings 2" pitchFamily="2" charset="2"/>
                <a:buChar char=""/>
                <a:defRPr sz="1600">
                  <a:solidFill>
                    <a:schemeClr val="tx1"/>
                  </a:solidFill>
                  <a:latin typeface="Century Gothic" panose="020B0502020202020204" pitchFamily="34" charset="0"/>
                </a:defRPr>
              </a:lvl2pPr>
              <a:lvl3pPr marL="1143000" indent="-228600">
                <a:spcBef>
                  <a:spcPct val="20000"/>
                </a:spcBef>
                <a:spcAft>
                  <a:spcPts val="600"/>
                </a:spcAft>
                <a:buClr>
                  <a:schemeClr val="accent1"/>
                </a:buClr>
                <a:buFont typeface="Wingdings 2" pitchFamily="2" charset="2"/>
                <a:buChar char=""/>
                <a:defRPr sz="1400">
                  <a:solidFill>
                    <a:schemeClr val="tx1"/>
                  </a:solidFill>
                  <a:latin typeface="Century Gothic" panose="020B0502020202020204" pitchFamily="34" charset="0"/>
                </a:defRPr>
              </a:lvl3pPr>
              <a:lvl4pPr marL="1600200" indent="-22860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4pPr>
              <a:lvl5pPr marL="2057400" indent="-22860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5pPr>
              <a:lvl6pPr marL="25146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6pPr>
              <a:lvl7pPr marL="29718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7pPr>
              <a:lvl8pPr marL="34290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8pPr>
              <a:lvl9pPr marL="38862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9pPr>
            </a:lstStyle>
            <a:p>
              <a:pPr algn="ctr">
                <a:lnSpc>
                  <a:spcPct val="107000"/>
                </a:lnSpc>
                <a:spcBef>
                  <a:spcPct val="0"/>
                </a:spcBef>
                <a:spcAft>
                  <a:spcPct val="0"/>
                </a:spcAft>
                <a:buClrTx/>
                <a:buNone/>
              </a:pPr>
              <a:r>
                <a:rPr lang="en-US" altLang="en-US" dirty="0">
                  <a:latin typeface="Phetsarath OT" panose="02000500000000020004" pitchFamily="2" charset="0"/>
                  <a:ea typeface="Calibri" panose="020F0502020204030204" pitchFamily="34" charset="0"/>
                  <a:cs typeface="Phetsarath OT" panose="02000500000000020004" pitchFamily="2" charset="0"/>
                </a:rPr>
                <a:t>Injured</a:t>
              </a:r>
              <a:endParaRPr lang="en-NZ" altLang="en-US" dirty="0">
                <a:latin typeface="Phetsarath OT" panose="02000500000000020004" pitchFamily="2" charset="0"/>
                <a:ea typeface="Calibri" panose="020F0502020204030204" pitchFamily="34" charset="0"/>
                <a:cs typeface="Phetsarath OT" panose="02000500000000020004" pitchFamily="2" charset="0"/>
              </a:endParaRPr>
            </a:p>
          </p:txBody>
        </p:sp>
      </p:grpSp>
      <p:grpSp>
        <p:nvGrpSpPr>
          <p:cNvPr id="25" name="Group 24">
            <a:extLst>
              <a:ext uri="{FF2B5EF4-FFF2-40B4-BE49-F238E27FC236}">
                <a16:creationId xmlns:a16="http://schemas.microsoft.com/office/drawing/2014/main" id="{AF6A0566-9953-5C40-9D88-E5D2EA1911FB}"/>
              </a:ext>
            </a:extLst>
          </p:cNvPr>
          <p:cNvGrpSpPr>
            <a:grpSpLocks/>
          </p:cNvGrpSpPr>
          <p:nvPr/>
        </p:nvGrpSpPr>
        <p:grpSpPr bwMode="auto">
          <a:xfrm>
            <a:off x="6395527" y="2569856"/>
            <a:ext cx="3506787" cy="1303698"/>
            <a:chOff x="5446175" y="2732802"/>
            <a:chExt cx="3507725" cy="1302839"/>
          </a:xfrm>
        </p:grpSpPr>
        <p:pic>
          <p:nvPicPr>
            <p:cNvPr id="38926" name="Graphic 4" descr="No sign">
              <a:extLst>
                <a:ext uri="{FF2B5EF4-FFF2-40B4-BE49-F238E27FC236}">
                  <a16:creationId xmlns:a16="http://schemas.microsoft.com/office/drawing/2014/main" id="{A65D0E0F-633C-F646-8A85-A8BE95950EC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2838" y="2732802"/>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7" name="Rectangle 18">
              <a:extLst>
                <a:ext uri="{FF2B5EF4-FFF2-40B4-BE49-F238E27FC236}">
                  <a16:creationId xmlns:a16="http://schemas.microsoft.com/office/drawing/2014/main" id="{218A47DC-E999-DA40-B406-39960726AC67}"/>
                </a:ext>
              </a:extLst>
            </p:cNvPr>
            <p:cNvSpPr>
              <a:spLocks noChangeArrowheads="1"/>
            </p:cNvSpPr>
            <p:nvPr/>
          </p:nvSpPr>
          <p:spPr bwMode="auto">
            <a:xfrm>
              <a:off x="5446175" y="3647201"/>
              <a:ext cx="3507725" cy="38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Font typeface="Wingdings 2" pitchFamily="2" charset="2"/>
                <a:buChar char=""/>
                <a:defRPr>
                  <a:solidFill>
                    <a:schemeClr val="tx1"/>
                  </a:solidFill>
                  <a:latin typeface="Century Gothic" panose="020B0502020202020204" pitchFamily="34" charset="0"/>
                </a:defRPr>
              </a:lvl1pPr>
              <a:lvl2pPr marL="742950" indent="-285750">
                <a:spcBef>
                  <a:spcPct val="20000"/>
                </a:spcBef>
                <a:spcAft>
                  <a:spcPts val="600"/>
                </a:spcAft>
                <a:buClr>
                  <a:schemeClr val="accent1"/>
                </a:buClr>
                <a:buFont typeface="Wingdings 2" pitchFamily="2" charset="2"/>
                <a:buChar char=""/>
                <a:defRPr sz="1600">
                  <a:solidFill>
                    <a:schemeClr val="tx1"/>
                  </a:solidFill>
                  <a:latin typeface="Century Gothic" panose="020B0502020202020204" pitchFamily="34" charset="0"/>
                </a:defRPr>
              </a:lvl2pPr>
              <a:lvl3pPr marL="1143000" indent="-228600">
                <a:spcBef>
                  <a:spcPct val="20000"/>
                </a:spcBef>
                <a:spcAft>
                  <a:spcPts val="600"/>
                </a:spcAft>
                <a:buClr>
                  <a:schemeClr val="accent1"/>
                </a:buClr>
                <a:buFont typeface="Wingdings 2" pitchFamily="2" charset="2"/>
                <a:buChar char=""/>
                <a:defRPr sz="1400">
                  <a:solidFill>
                    <a:schemeClr val="tx1"/>
                  </a:solidFill>
                  <a:latin typeface="Century Gothic" panose="020B0502020202020204" pitchFamily="34" charset="0"/>
                </a:defRPr>
              </a:lvl3pPr>
              <a:lvl4pPr marL="1600200" indent="-22860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4pPr>
              <a:lvl5pPr marL="2057400" indent="-22860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5pPr>
              <a:lvl6pPr marL="25146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6pPr>
              <a:lvl7pPr marL="29718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7pPr>
              <a:lvl8pPr marL="34290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8pPr>
              <a:lvl9pPr marL="38862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9pPr>
            </a:lstStyle>
            <a:p>
              <a:pPr algn="ctr">
                <a:lnSpc>
                  <a:spcPct val="107000"/>
                </a:lnSpc>
                <a:spcBef>
                  <a:spcPct val="0"/>
                </a:spcBef>
                <a:spcAft>
                  <a:spcPct val="0"/>
                </a:spcAft>
                <a:buClrTx/>
                <a:buNone/>
              </a:pPr>
              <a:r>
                <a:rPr lang="en-US" altLang="en-US" dirty="0">
                  <a:latin typeface="Phetsarath OT" panose="02000500000000020004" pitchFamily="2" charset="0"/>
                  <a:ea typeface="Calibri" panose="020F0502020204030204" pitchFamily="34" charset="0"/>
                  <a:cs typeface="Phetsarath OT" panose="02000500000000020004" pitchFamily="2" charset="0"/>
                </a:rPr>
                <a:t>Products may be rejected</a:t>
              </a:r>
              <a:endParaRPr lang="en-NZ" altLang="en-US" dirty="0">
                <a:latin typeface="Phetsarath OT" panose="02000500000000020004" pitchFamily="2" charset="0"/>
                <a:ea typeface="Calibri" panose="020F0502020204030204" pitchFamily="34" charset="0"/>
                <a:cs typeface="Phetsarath OT" panose="02000500000000020004" pitchFamily="2" charset="0"/>
              </a:endParaRPr>
            </a:p>
          </p:txBody>
        </p:sp>
      </p:grpSp>
      <p:grpSp>
        <p:nvGrpSpPr>
          <p:cNvPr id="28" name="Group 27">
            <a:extLst>
              <a:ext uri="{FF2B5EF4-FFF2-40B4-BE49-F238E27FC236}">
                <a16:creationId xmlns:a16="http://schemas.microsoft.com/office/drawing/2014/main" id="{22D433BF-1FCC-BE40-AF45-95F4C7209DA9}"/>
              </a:ext>
            </a:extLst>
          </p:cNvPr>
          <p:cNvGrpSpPr>
            <a:grpSpLocks/>
          </p:cNvGrpSpPr>
          <p:nvPr/>
        </p:nvGrpSpPr>
        <p:grpSpPr bwMode="auto">
          <a:xfrm>
            <a:off x="1175827" y="4800295"/>
            <a:ext cx="2535237" cy="1698736"/>
            <a:chOff x="226231" y="4962366"/>
            <a:chExt cx="2535650" cy="1698767"/>
          </a:xfrm>
        </p:grpSpPr>
        <p:pic>
          <p:nvPicPr>
            <p:cNvPr id="38924" name="Graphic 12" descr="Earth Globe Americas">
              <a:extLst>
                <a:ext uri="{FF2B5EF4-FFF2-40B4-BE49-F238E27FC236}">
                  <a16:creationId xmlns:a16="http://schemas.microsoft.com/office/drawing/2014/main" id="{89B29172-0E77-244F-9CD5-5E473AA6FC0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09997" y="4962366"/>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5" name="Rectangle 19">
              <a:extLst>
                <a:ext uri="{FF2B5EF4-FFF2-40B4-BE49-F238E27FC236}">
                  <a16:creationId xmlns:a16="http://schemas.microsoft.com/office/drawing/2014/main" id="{FC9DD082-9FEE-744E-AE12-C6AA7D7E63CA}"/>
                </a:ext>
              </a:extLst>
            </p:cNvPr>
            <p:cNvSpPr>
              <a:spLocks noChangeArrowheads="1"/>
            </p:cNvSpPr>
            <p:nvPr/>
          </p:nvSpPr>
          <p:spPr bwMode="auto">
            <a:xfrm>
              <a:off x="226231" y="5976061"/>
              <a:ext cx="2535650" cy="685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Font typeface="Wingdings 2" pitchFamily="2" charset="2"/>
                <a:buChar char=""/>
                <a:defRPr>
                  <a:solidFill>
                    <a:schemeClr val="tx1"/>
                  </a:solidFill>
                  <a:latin typeface="Century Gothic" panose="020B0502020202020204" pitchFamily="34" charset="0"/>
                </a:defRPr>
              </a:lvl1pPr>
              <a:lvl2pPr marL="742950" indent="-285750">
                <a:spcBef>
                  <a:spcPct val="20000"/>
                </a:spcBef>
                <a:spcAft>
                  <a:spcPts val="600"/>
                </a:spcAft>
                <a:buClr>
                  <a:schemeClr val="accent1"/>
                </a:buClr>
                <a:buFont typeface="Wingdings 2" pitchFamily="2" charset="2"/>
                <a:buChar char=""/>
                <a:defRPr sz="1600">
                  <a:solidFill>
                    <a:schemeClr val="tx1"/>
                  </a:solidFill>
                  <a:latin typeface="Century Gothic" panose="020B0502020202020204" pitchFamily="34" charset="0"/>
                </a:defRPr>
              </a:lvl2pPr>
              <a:lvl3pPr marL="1143000" indent="-228600">
                <a:spcBef>
                  <a:spcPct val="20000"/>
                </a:spcBef>
                <a:spcAft>
                  <a:spcPts val="600"/>
                </a:spcAft>
                <a:buClr>
                  <a:schemeClr val="accent1"/>
                </a:buClr>
                <a:buFont typeface="Wingdings 2" pitchFamily="2" charset="2"/>
                <a:buChar char=""/>
                <a:defRPr sz="1400">
                  <a:solidFill>
                    <a:schemeClr val="tx1"/>
                  </a:solidFill>
                  <a:latin typeface="Century Gothic" panose="020B0502020202020204" pitchFamily="34" charset="0"/>
                </a:defRPr>
              </a:lvl3pPr>
              <a:lvl4pPr marL="1600200" indent="-22860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4pPr>
              <a:lvl5pPr marL="2057400" indent="-22860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5pPr>
              <a:lvl6pPr marL="25146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6pPr>
              <a:lvl7pPr marL="29718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7pPr>
              <a:lvl8pPr marL="34290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8pPr>
              <a:lvl9pPr marL="38862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9pPr>
            </a:lstStyle>
            <a:p>
              <a:pPr algn="ctr">
                <a:lnSpc>
                  <a:spcPct val="107000"/>
                </a:lnSpc>
                <a:spcBef>
                  <a:spcPct val="0"/>
                </a:spcBef>
                <a:spcAft>
                  <a:spcPct val="0"/>
                </a:spcAft>
                <a:buClrTx/>
                <a:buNone/>
              </a:pPr>
              <a:r>
                <a:rPr lang="en-NZ" altLang="en-US" dirty="0">
                  <a:latin typeface="Phetsarath OT" panose="02000500000000020004" pitchFamily="2" charset="0"/>
                  <a:ea typeface="Calibri" panose="020F0502020204030204" pitchFamily="34" charset="0"/>
                  <a:cs typeface="Phetsarath OT" panose="02000500000000020004" pitchFamily="2" charset="0"/>
                </a:rPr>
                <a:t>Possible loss of market</a:t>
              </a:r>
            </a:p>
          </p:txBody>
        </p:sp>
      </p:grpSp>
      <p:grpSp>
        <p:nvGrpSpPr>
          <p:cNvPr id="27" name="Group 26">
            <a:extLst>
              <a:ext uri="{FF2B5EF4-FFF2-40B4-BE49-F238E27FC236}">
                <a16:creationId xmlns:a16="http://schemas.microsoft.com/office/drawing/2014/main" id="{F57C080C-9C20-BA4A-9558-31B250BFEE39}"/>
              </a:ext>
            </a:extLst>
          </p:cNvPr>
          <p:cNvGrpSpPr>
            <a:grpSpLocks/>
          </p:cNvGrpSpPr>
          <p:nvPr/>
        </p:nvGrpSpPr>
        <p:grpSpPr bwMode="auto">
          <a:xfrm>
            <a:off x="4034913" y="4800294"/>
            <a:ext cx="2120900" cy="1402372"/>
            <a:chOff x="3085627" y="4962366"/>
            <a:chExt cx="2120656" cy="1402397"/>
          </a:xfrm>
        </p:grpSpPr>
        <p:pic>
          <p:nvPicPr>
            <p:cNvPr id="38922" name="Graphic 10" descr="Raised Hand">
              <a:extLst>
                <a:ext uri="{FF2B5EF4-FFF2-40B4-BE49-F238E27FC236}">
                  <a16:creationId xmlns:a16="http://schemas.microsoft.com/office/drawing/2014/main" id="{07B9463B-6496-3945-B9EE-A7549A6D068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622301" y="4962366"/>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3" name="Rectangle 20">
              <a:extLst>
                <a:ext uri="{FF2B5EF4-FFF2-40B4-BE49-F238E27FC236}">
                  <a16:creationId xmlns:a16="http://schemas.microsoft.com/office/drawing/2014/main" id="{DDD649AD-09B0-A549-8DF9-AC7CD8EE7BB5}"/>
                </a:ext>
              </a:extLst>
            </p:cNvPr>
            <p:cNvSpPr>
              <a:spLocks noChangeArrowheads="1"/>
            </p:cNvSpPr>
            <p:nvPr/>
          </p:nvSpPr>
          <p:spPr bwMode="auto">
            <a:xfrm>
              <a:off x="3085627" y="5976060"/>
              <a:ext cx="2120656" cy="388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Font typeface="Wingdings 2" pitchFamily="2" charset="2"/>
                <a:buChar char=""/>
                <a:defRPr>
                  <a:solidFill>
                    <a:schemeClr val="tx1"/>
                  </a:solidFill>
                  <a:latin typeface="Century Gothic" panose="020B0502020202020204" pitchFamily="34" charset="0"/>
                </a:defRPr>
              </a:lvl1pPr>
              <a:lvl2pPr marL="742950" indent="-285750">
                <a:spcBef>
                  <a:spcPct val="20000"/>
                </a:spcBef>
                <a:spcAft>
                  <a:spcPts val="600"/>
                </a:spcAft>
                <a:buClr>
                  <a:schemeClr val="accent1"/>
                </a:buClr>
                <a:buFont typeface="Wingdings 2" pitchFamily="2" charset="2"/>
                <a:buChar char=""/>
                <a:defRPr sz="1600">
                  <a:solidFill>
                    <a:schemeClr val="tx1"/>
                  </a:solidFill>
                  <a:latin typeface="Century Gothic" panose="020B0502020202020204" pitchFamily="34" charset="0"/>
                </a:defRPr>
              </a:lvl2pPr>
              <a:lvl3pPr marL="1143000" indent="-228600">
                <a:spcBef>
                  <a:spcPct val="20000"/>
                </a:spcBef>
                <a:spcAft>
                  <a:spcPts val="600"/>
                </a:spcAft>
                <a:buClr>
                  <a:schemeClr val="accent1"/>
                </a:buClr>
                <a:buFont typeface="Wingdings 2" pitchFamily="2" charset="2"/>
                <a:buChar char=""/>
                <a:defRPr sz="1400">
                  <a:solidFill>
                    <a:schemeClr val="tx1"/>
                  </a:solidFill>
                  <a:latin typeface="Century Gothic" panose="020B0502020202020204" pitchFamily="34" charset="0"/>
                </a:defRPr>
              </a:lvl3pPr>
              <a:lvl4pPr marL="1600200" indent="-22860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4pPr>
              <a:lvl5pPr marL="2057400" indent="-22860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5pPr>
              <a:lvl6pPr marL="25146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6pPr>
              <a:lvl7pPr marL="29718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7pPr>
              <a:lvl8pPr marL="34290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8pPr>
              <a:lvl9pPr marL="38862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9pPr>
            </a:lstStyle>
            <a:p>
              <a:pPr algn="ctr">
                <a:lnSpc>
                  <a:spcPct val="107000"/>
                </a:lnSpc>
                <a:spcBef>
                  <a:spcPct val="0"/>
                </a:spcBef>
                <a:spcAft>
                  <a:spcPts val="800"/>
                </a:spcAft>
                <a:buClrTx/>
                <a:buNone/>
              </a:pPr>
              <a:r>
                <a:rPr lang="en-NZ" altLang="en-US" dirty="0">
                  <a:latin typeface="Phetsarath OT" panose="02000500000000020004" pitchFamily="2" charset="0"/>
                  <a:ea typeface="Calibri" panose="020F0502020204030204" pitchFamily="34" charset="0"/>
                  <a:cs typeface="Phetsarath OT" panose="02000500000000020004" pitchFamily="2" charset="0"/>
                </a:rPr>
                <a:t>Bad reputation</a:t>
              </a:r>
            </a:p>
          </p:txBody>
        </p:sp>
      </p:grpSp>
      <p:grpSp>
        <p:nvGrpSpPr>
          <p:cNvPr id="26" name="Group 25">
            <a:extLst>
              <a:ext uri="{FF2B5EF4-FFF2-40B4-BE49-F238E27FC236}">
                <a16:creationId xmlns:a16="http://schemas.microsoft.com/office/drawing/2014/main" id="{115B08D6-99E8-5F47-B9C2-10F0293E7F7E}"/>
              </a:ext>
            </a:extLst>
          </p:cNvPr>
          <p:cNvGrpSpPr>
            <a:grpSpLocks/>
          </p:cNvGrpSpPr>
          <p:nvPr/>
        </p:nvGrpSpPr>
        <p:grpSpPr bwMode="auto">
          <a:xfrm>
            <a:off x="6578089" y="4800293"/>
            <a:ext cx="3141663" cy="1379545"/>
            <a:chOff x="5629306" y="4962366"/>
            <a:chExt cx="3141461" cy="1379570"/>
          </a:xfrm>
        </p:grpSpPr>
        <p:pic>
          <p:nvPicPr>
            <p:cNvPr id="38920" name="Graphic 14" descr="Test tubes">
              <a:extLst>
                <a:ext uri="{FF2B5EF4-FFF2-40B4-BE49-F238E27FC236}">
                  <a16:creationId xmlns:a16="http://schemas.microsoft.com/office/drawing/2014/main" id="{FB353E9F-AE2A-2443-8796-233EF098665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742838" y="4962366"/>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1" name="Rectangle 21">
              <a:extLst>
                <a:ext uri="{FF2B5EF4-FFF2-40B4-BE49-F238E27FC236}">
                  <a16:creationId xmlns:a16="http://schemas.microsoft.com/office/drawing/2014/main" id="{E6085EB9-CD2D-6147-B4FA-05C6E6D38BED}"/>
                </a:ext>
              </a:extLst>
            </p:cNvPr>
            <p:cNvSpPr>
              <a:spLocks noChangeArrowheads="1"/>
            </p:cNvSpPr>
            <p:nvPr/>
          </p:nvSpPr>
          <p:spPr bwMode="auto">
            <a:xfrm>
              <a:off x="5629306" y="5972597"/>
              <a:ext cx="3141461" cy="369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Font typeface="Wingdings 2" pitchFamily="2" charset="2"/>
                <a:buChar char=""/>
                <a:defRPr>
                  <a:solidFill>
                    <a:schemeClr val="tx1"/>
                  </a:solidFill>
                  <a:latin typeface="Century Gothic" panose="020B0502020202020204" pitchFamily="34" charset="0"/>
                </a:defRPr>
              </a:lvl1pPr>
              <a:lvl2pPr marL="742950" indent="-285750">
                <a:spcBef>
                  <a:spcPct val="20000"/>
                </a:spcBef>
                <a:spcAft>
                  <a:spcPts val="600"/>
                </a:spcAft>
                <a:buClr>
                  <a:schemeClr val="accent1"/>
                </a:buClr>
                <a:buFont typeface="Wingdings 2" pitchFamily="2" charset="2"/>
                <a:buChar char=""/>
                <a:defRPr sz="1600">
                  <a:solidFill>
                    <a:schemeClr val="tx1"/>
                  </a:solidFill>
                  <a:latin typeface="Century Gothic" panose="020B0502020202020204" pitchFamily="34" charset="0"/>
                </a:defRPr>
              </a:lvl2pPr>
              <a:lvl3pPr marL="1143000" indent="-228600">
                <a:spcBef>
                  <a:spcPct val="20000"/>
                </a:spcBef>
                <a:spcAft>
                  <a:spcPts val="600"/>
                </a:spcAft>
                <a:buClr>
                  <a:schemeClr val="accent1"/>
                </a:buClr>
                <a:buFont typeface="Wingdings 2" pitchFamily="2" charset="2"/>
                <a:buChar char=""/>
                <a:defRPr sz="1400">
                  <a:solidFill>
                    <a:schemeClr val="tx1"/>
                  </a:solidFill>
                  <a:latin typeface="Century Gothic" panose="020B0502020202020204" pitchFamily="34" charset="0"/>
                </a:defRPr>
              </a:lvl3pPr>
              <a:lvl4pPr marL="1600200" indent="-22860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4pPr>
              <a:lvl5pPr marL="2057400" indent="-22860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5pPr>
              <a:lvl6pPr marL="25146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6pPr>
              <a:lvl7pPr marL="29718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7pPr>
              <a:lvl8pPr marL="34290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8pPr>
              <a:lvl9pPr marL="3886200" indent="-228600" defTabSz="457200" eaLnBrk="0" fontAlgn="base" hangingPunct="0">
                <a:spcBef>
                  <a:spcPct val="20000"/>
                </a:spcBef>
                <a:spcAft>
                  <a:spcPts val="600"/>
                </a:spcAft>
                <a:buClr>
                  <a:schemeClr val="accent1"/>
                </a:buClr>
                <a:buFont typeface="Wingdings 2" pitchFamily="2" charset="2"/>
                <a:buChar char=""/>
                <a:defRPr sz="1200">
                  <a:solidFill>
                    <a:schemeClr val="tx1"/>
                  </a:solidFill>
                  <a:latin typeface="Century Gothic" panose="020B0502020202020204" pitchFamily="34" charset="0"/>
                </a:defRPr>
              </a:lvl9pPr>
            </a:lstStyle>
            <a:p>
              <a:pPr algn="ctr">
                <a:spcBef>
                  <a:spcPct val="0"/>
                </a:spcBef>
                <a:spcAft>
                  <a:spcPct val="0"/>
                </a:spcAft>
                <a:buClrTx/>
                <a:buNone/>
              </a:pPr>
              <a:r>
                <a:rPr lang="en-LA" altLang="en-US" dirty="0">
                  <a:latin typeface="Phetsarath OT" panose="02000500000000020004" pitchFamily="2" charset="0"/>
                  <a:ea typeface="Calibri" panose="020F0502020204030204" pitchFamily="34" charset="0"/>
                  <a:cs typeface="Phetsarath OT" panose="02000500000000020004" pitchFamily="2" charset="0"/>
                </a:rPr>
                <a:t>Testing and Investigation</a:t>
              </a:r>
              <a:endParaRPr lang="en-NZ" altLang="en-US" dirty="0">
                <a:latin typeface="Phetsarath OT" panose="02000500000000020004" pitchFamily="2" charset="0"/>
                <a:ea typeface="Calibri" panose="020F0502020204030204" pitchFamily="34" charset="0"/>
                <a:cs typeface="Phetsarath OT" panose="02000500000000020004" pitchFamily="2" charset="0"/>
              </a:endParaRPr>
            </a:p>
          </p:txBody>
        </p:sp>
      </p:grpSp>
    </p:spTree>
    <p:custDataLst>
      <p:tags r:id="rId1"/>
    </p:custDataLst>
    <p:extLst>
      <p:ext uri="{BB962C8B-B14F-4D97-AF65-F5344CB8AC3E}">
        <p14:creationId xmlns:p14="http://schemas.microsoft.com/office/powerpoint/2010/main" val="5761523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000"/>
                                        <p:tgtEl>
                                          <p:spTgt spid="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2000"/>
                                        <p:tgtEl>
                                          <p:spTgt spid="2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2000"/>
                                        <p:tgtEl>
                                          <p:spTgt spid="2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000"/>
                                        <p:tgtEl>
                                          <p:spTgt spid="2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2000"/>
                                        <p:tgtEl>
                                          <p:spTgt spid="2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id="{CA407603-F858-0845-B962-FA16A509425B}"/>
              </a:ext>
            </a:extLst>
          </p:cNvPr>
          <p:cNvSpPr>
            <a:spLocks noChangeArrowheads="1"/>
          </p:cNvSpPr>
          <p:nvPr/>
        </p:nvSpPr>
        <p:spPr bwMode="auto">
          <a:xfrm>
            <a:off x="1752600" y="2057401"/>
            <a:ext cx="626004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200" b="1" dirty="0">
                <a:latin typeface="Phetsarath OT" panose="02000500000000000000" pitchFamily="2" charset="77"/>
                <a:ea typeface="Phetsarath OT" panose="02000500000000000000" pitchFamily="2" charset="77"/>
                <a:cs typeface="Phetsarath OT" panose="02000500000000000000" pitchFamily="2" charset="77"/>
              </a:rPr>
              <a:t>- Use of clean water and sewage
- Hand washing with soap
- Proper food arrangements
- Garbage management</a:t>
            </a:r>
            <a:endParaRPr lang="en-US" altLang="en-US" sz="3200" dirty="0"/>
          </a:p>
        </p:txBody>
      </p:sp>
      <p:sp>
        <p:nvSpPr>
          <p:cNvPr id="3" name="Title 2">
            <a:extLst>
              <a:ext uri="{FF2B5EF4-FFF2-40B4-BE49-F238E27FC236}">
                <a16:creationId xmlns:a16="http://schemas.microsoft.com/office/drawing/2014/main" id="{543DCD39-B7E5-F44E-9219-218D56CE3D11}"/>
              </a:ext>
            </a:extLst>
          </p:cNvPr>
          <p:cNvSpPr>
            <a:spLocks noGrp="1"/>
          </p:cNvSpPr>
          <p:nvPr>
            <p:ph type="title"/>
          </p:nvPr>
        </p:nvSpPr>
        <p:spPr>
          <a:xfrm>
            <a:off x="533400" y="772886"/>
            <a:ext cx="11277600" cy="963840"/>
          </a:xfrm>
          <a:solidFill>
            <a:schemeClr val="bg1"/>
          </a:solidFill>
        </p:spPr>
        <p:txBody>
          <a:bodyPr wrap="square" numCol="1" anchorCtr="0" compatLnSpc="1">
            <a:prstTxWarp prst="textNoShape">
              <a:avLst/>
            </a:prstTxWarp>
          </a:bodyPr>
          <a:lstStyle/>
          <a:p>
            <a:r>
              <a:rPr lang="en-US" altLang="en-US" b="1"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2. There are 4 main principles of cleaning.</a:t>
            </a:r>
            <a:endParaRPr lang="en-US" altLang="en-US" dirty="0">
              <a:solidFill>
                <a:schemeClr val="tx1"/>
              </a:solidFill>
            </a:endParaRPr>
          </a:p>
        </p:txBody>
      </p:sp>
    </p:spTree>
    <p:extLst>
      <p:ext uri="{BB962C8B-B14F-4D97-AF65-F5344CB8AC3E}">
        <p14:creationId xmlns:p14="http://schemas.microsoft.com/office/powerpoint/2010/main" val="4028720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a:extLst>
              <a:ext uri="{FF2B5EF4-FFF2-40B4-BE49-F238E27FC236}">
                <a16:creationId xmlns:a16="http://schemas.microsoft.com/office/drawing/2014/main" id="{9340638F-138C-794C-AC55-F44499170FC8}"/>
              </a:ext>
            </a:extLst>
          </p:cNvPr>
          <p:cNvSpPr>
            <a:spLocks noGrp="1" noChangeArrowheads="1"/>
          </p:cNvSpPr>
          <p:nvPr>
            <p:ph idx="1"/>
          </p:nvPr>
        </p:nvSpPr>
        <p:spPr>
          <a:xfrm>
            <a:off x="1008734" y="1341438"/>
            <a:ext cx="9442450" cy="3170238"/>
          </a:xfrm>
        </p:spPr>
        <p:txBody>
          <a:bodyPr/>
          <a:lstStyle/>
          <a:p>
            <a:pPr marL="0" indent="0">
              <a:lnSpc>
                <a:spcPct val="130000"/>
              </a:lnSpc>
              <a:buNone/>
            </a:pPr>
            <a:r>
              <a:rPr lang="en-US" altLang="en-US" sz="2000" b="1" dirty="0">
                <a:latin typeface="Phetsarath OT" panose="02000500000000000000" pitchFamily="2" charset="77"/>
                <a:ea typeface="Phetsarath OT" panose="02000500000000000000" pitchFamily="2" charset="77"/>
                <a:cs typeface="Phetsarath OT" panose="02000500000000000000" pitchFamily="2" charset="77"/>
              </a:rPr>
              <a:t>- Clean Water Sources and Clean Running Water in Laos
- Clean Water Sources: Maintain Clean Water Properly: Wells are generally safe, as long as they are drilled away from sewers, sealed, clean, well maintained.
 -Tap Water Filters: Found in cities and metropolises, tap water is safe to use.
- Rainwater: Rainwater is generally safe as long as it is stored in a clean pond or basin.</a:t>
            </a:r>
            <a:endParaRPr lang="th-TH" altLang="en-US" sz="2000" dirty="0">
              <a:latin typeface="Phetsarath OT" panose="02000500000000000000" pitchFamily="2" charset="77"/>
              <a:ea typeface="Phetsarath OT" panose="02000500000000000000" pitchFamily="2" charset="77"/>
              <a:cs typeface="Phetsarath OT" panose="02000500000000000000" pitchFamily="2" charset="77"/>
            </a:endParaRPr>
          </a:p>
        </p:txBody>
      </p:sp>
      <p:sp>
        <p:nvSpPr>
          <p:cNvPr id="8" name="Title 7">
            <a:extLst>
              <a:ext uri="{FF2B5EF4-FFF2-40B4-BE49-F238E27FC236}">
                <a16:creationId xmlns:a16="http://schemas.microsoft.com/office/drawing/2014/main" id="{3914B9A3-B635-5243-B4C9-CA8D64AA4D16}"/>
              </a:ext>
            </a:extLst>
          </p:cNvPr>
          <p:cNvSpPr>
            <a:spLocks noGrp="1"/>
          </p:cNvSpPr>
          <p:nvPr>
            <p:ph type="title"/>
          </p:nvPr>
        </p:nvSpPr>
        <p:spPr>
          <a:xfrm>
            <a:off x="1225551" y="287338"/>
            <a:ext cx="9801225" cy="1054100"/>
          </a:xfrm>
        </p:spPr>
        <p:txBody>
          <a:bodyPr wrap="square" numCol="1" anchorCtr="0" compatLnSpc="1">
            <a:prstTxWarp prst="textNoShape">
              <a:avLst/>
            </a:prstTxWarp>
          </a:bodyPr>
          <a:lstStyle/>
          <a:p>
            <a:r>
              <a:rPr lang="en-US" altLang="en-US" sz="4000" b="1"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2 Use of clean water and sanitation</a:t>
            </a:r>
            <a:endParaRPr lang="en-US" altLang="en-US" sz="4000" dirty="0"/>
          </a:p>
        </p:txBody>
      </p:sp>
    </p:spTree>
    <p:extLst>
      <p:ext uri="{BB962C8B-B14F-4D97-AF65-F5344CB8AC3E}">
        <p14:creationId xmlns:p14="http://schemas.microsoft.com/office/powerpoint/2010/main" val="1441063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xfrm>
            <a:off x="611346" y="755995"/>
            <a:ext cx="8596668" cy="3880773"/>
          </a:xfrm>
        </p:spPr>
        <p:txBody>
          <a:bodyPr anchor="ctr">
            <a:normAutofit/>
          </a:bodyPr>
          <a:lstStyle/>
          <a:p>
            <a:pPr marL="0" indent="0" algn="ctr">
              <a:buNone/>
            </a:pPr>
            <a:r>
              <a:rPr lang="en-US" sz="7200" b="1" dirty="0"/>
              <a:t>Pre-learning activities</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2</a:t>
            </a:fld>
            <a:endParaRPr lang="en-US"/>
          </a:p>
        </p:txBody>
      </p:sp>
    </p:spTree>
    <p:extLst>
      <p:ext uri="{BB962C8B-B14F-4D97-AF65-F5344CB8AC3E}">
        <p14:creationId xmlns:p14="http://schemas.microsoft.com/office/powerpoint/2010/main" val="1240731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1796CE-F5E4-0C4E-89BD-E33880738D60}"/>
              </a:ext>
            </a:extLst>
          </p:cNvPr>
          <p:cNvSpPr txBox="1"/>
          <p:nvPr/>
        </p:nvSpPr>
        <p:spPr>
          <a:xfrm>
            <a:off x="-70166" y="154693"/>
            <a:ext cx="7757651" cy="646331"/>
          </a:xfrm>
          <a:prstGeom prst="rect">
            <a:avLst/>
          </a:prstGeom>
          <a:noFill/>
        </p:spPr>
        <p:txBody>
          <a:bodyPr wrap="square" rtlCol="0">
            <a:spAutoFit/>
          </a:bodyPr>
          <a:lstStyle/>
          <a:p>
            <a:r>
              <a:rPr lang="en-US" sz="3600" dirty="0">
                <a:solidFill>
                  <a:schemeClr val="accent2"/>
                </a:solidFill>
                <a:latin typeface="Phetsarath OT" panose="02000500000000020004" pitchFamily="2" charset="0"/>
                <a:cs typeface="Phetsarath OT" panose="02000500000000020004" pitchFamily="2" charset="0"/>
              </a:rPr>
              <a:t>2.1 Water and sanitation</a:t>
            </a:r>
            <a:endParaRPr lang="en-US" sz="3600" dirty="0">
              <a:solidFill>
                <a:schemeClr val="accent2"/>
              </a:solidFill>
            </a:endParaRPr>
          </a:p>
        </p:txBody>
      </p:sp>
      <p:pic>
        <p:nvPicPr>
          <p:cNvPr id="4" name="Picture 3">
            <a:extLst>
              <a:ext uri="{FF2B5EF4-FFF2-40B4-BE49-F238E27FC236}">
                <a16:creationId xmlns:a16="http://schemas.microsoft.com/office/drawing/2014/main" id="{3A2767B1-0D85-6C4C-A344-75AB8426B38F}"/>
              </a:ext>
            </a:extLst>
          </p:cNvPr>
          <p:cNvPicPr>
            <a:picLocks noChangeAspect="1"/>
          </p:cNvPicPr>
          <p:nvPr/>
        </p:nvPicPr>
        <p:blipFill>
          <a:blip r:embed="rId2"/>
          <a:stretch>
            <a:fillRect/>
          </a:stretch>
        </p:blipFill>
        <p:spPr>
          <a:xfrm>
            <a:off x="4131616" y="1689930"/>
            <a:ext cx="4804223" cy="3121772"/>
          </a:xfrm>
          <a:prstGeom prst="rect">
            <a:avLst/>
          </a:prstGeom>
        </p:spPr>
      </p:pic>
      <p:pic>
        <p:nvPicPr>
          <p:cNvPr id="5" name="Picture 4">
            <a:extLst>
              <a:ext uri="{FF2B5EF4-FFF2-40B4-BE49-F238E27FC236}">
                <a16:creationId xmlns:a16="http://schemas.microsoft.com/office/drawing/2014/main" id="{C0006E4B-E1EC-7945-B4A9-FFD1416C26F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6856" y="4291781"/>
            <a:ext cx="3474485" cy="2302397"/>
          </a:xfrm>
          <a:prstGeom prst="rect">
            <a:avLst/>
          </a:prstGeom>
          <a:noFill/>
          <a:ln>
            <a:noFill/>
          </a:ln>
        </p:spPr>
      </p:pic>
      <p:pic>
        <p:nvPicPr>
          <p:cNvPr id="6" name="Picture 5">
            <a:extLst>
              <a:ext uri="{FF2B5EF4-FFF2-40B4-BE49-F238E27FC236}">
                <a16:creationId xmlns:a16="http://schemas.microsoft.com/office/drawing/2014/main" id="{2C078FB4-76FD-2248-9533-D7C4AF556947}"/>
              </a:ext>
            </a:extLst>
          </p:cNvPr>
          <p:cNvPicPr>
            <a:picLocks noChangeAspect="1"/>
          </p:cNvPicPr>
          <p:nvPr/>
        </p:nvPicPr>
        <p:blipFill>
          <a:blip r:embed="rId4"/>
          <a:stretch>
            <a:fillRect/>
          </a:stretch>
        </p:blipFill>
        <p:spPr>
          <a:xfrm>
            <a:off x="2087226" y="1473915"/>
            <a:ext cx="1895796" cy="2527729"/>
          </a:xfrm>
          <a:prstGeom prst="rect">
            <a:avLst/>
          </a:prstGeom>
        </p:spPr>
      </p:pic>
      <p:pic>
        <p:nvPicPr>
          <p:cNvPr id="7" name="Picture 6">
            <a:extLst>
              <a:ext uri="{FF2B5EF4-FFF2-40B4-BE49-F238E27FC236}">
                <a16:creationId xmlns:a16="http://schemas.microsoft.com/office/drawing/2014/main" id="{DCA1D742-4398-EE44-B225-CB80A44EF137}"/>
              </a:ext>
            </a:extLst>
          </p:cNvPr>
          <p:cNvPicPr>
            <a:picLocks noChangeAspect="1"/>
          </p:cNvPicPr>
          <p:nvPr/>
        </p:nvPicPr>
        <p:blipFill>
          <a:blip r:embed="rId5"/>
          <a:stretch>
            <a:fillRect/>
          </a:stretch>
        </p:blipFill>
        <p:spPr>
          <a:xfrm>
            <a:off x="7226605" y="345228"/>
            <a:ext cx="2268094" cy="1701071"/>
          </a:xfrm>
          <a:prstGeom prst="rect">
            <a:avLst/>
          </a:prstGeom>
        </p:spPr>
      </p:pic>
      <p:pic>
        <p:nvPicPr>
          <p:cNvPr id="8" name="Picture 7">
            <a:extLst>
              <a:ext uri="{FF2B5EF4-FFF2-40B4-BE49-F238E27FC236}">
                <a16:creationId xmlns:a16="http://schemas.microsoft.com/office/drawing/2014/main" id="{A9CE5A24-665F-1E47-A96B-904B881323A4}"/>
              </a:ext>
            </a:extLst>
          </p:cNvPr>
          <p:cNvPicPr>
            <a:picLocks noChangeAspect="1"/>
          </p:cNvPicPr>
          <p:nvPr/>
        </p:nvPicPr>
        <p:blipFill>
          <a:blip r:embed="rId6"/>
          <a:stretch>
            <a:fillRect/>
          </a:stretch>
        </p:blipFill>
        <p:spPr>
          <a:xfrm>
            <a:off x="7687485" y="3377602"/>
            <a:ext cx="4504515" cy="3000077"/>
          </a:xfrm>
          <a:prstGeom prst="rect">
            <a:avLst/>
          </a:prstGeom>
        </p:spPr>
      </p:pic>
      <p:pic>
        <p:nvPicPr>
          <p:cNvPr id="10" name="Picture 9">
            <a:extLst>
              <a:ext uri="{FF2B5EF4-FFF2-40B4-BE49-F238E27FC236}">
                <a16:creationId xmlns:a16="http://schemas.microsoft.com/office/drawing/2014/main" id="{94CB6B12-63C2-FF47-B1EB-2933D8FEC47C}"/>
              </a:ext>
            </a:extLst>
          </p:cNvPr>
          <p:cNvPicPr>
            <a:picLocks noChangeAspect="1"/>
          </p:cNvPicPr>
          <p:nvPr/>
        </p:nvPicPr>
        <p:blipFill>
          <a:blip r:embed="rId7"/>
          <a:stretch>
            <a:fillRect/>
          </a:stretch>
        </p:blipFill>
        <p:spPr>
          <a:xfrm>
            <a:off x="9776543" y="379726"/>
            <a:ext cx="2254285" cy="2258991"/>
          </a:xfrm>
          <a:prstGeom prst="rect">
            <a:avLst/>
          </a:prstGeom>
        </p:spPr>
      </p:pic>
      <p:pic>
        <p:nvPicPr>
          <p:cNvPr id="11" name="Picture 10">
            <a:extLst>
              <a:ext uri="{FF2B5EF4-FFF2-40B4-BE49-F238E27FC236}">
                <a16:creationId xmlns:a16="http://schemas.microsoft.com/office/drawing/2014/main" id="{260DEE09-2C0D-984C-8819-5133CEB3759E}"/>
              </a:ext>
            </a:extLst>
          </p:cNvPr>
          <p:cNvPicPr>
            <a:picLocks noChangeAspect="1"/>
          </p:cNvPicPr>
          <p:nvPr/>
        </p:nvPicPr>
        <p:blipFill>
          <a:blip r:embed="rId8"/>
          <a:stretch>
            <a:fillRect/>
          </a:stretch>
        </p:blipFill>
        <p:spPr>
          <a:xfrm>
            <a:off x="191429" y="1473915"/>
            <a:ext cx="1747203" cy="2329604"/>
          </a:xfrm>
          <a:prstGeom prst="rect">
            <a:avLst/>
          </a:prstGeom>
        </p:spPr>
      </p:pic>
    </p:spTree>
    <p:extLst>
      <p:ext uri="{BB962C8B-B14F-4D97-AF65-F5344CB8AC3E}">
        <p14:creationId xmlns:p14="http://schemas.microsoft.com/office/powerpoint/2010/main" val="2015052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a:extLst>
              <a:ext uri="{FF2B5EF4-FFF2-40B4-BE49-F238E27FC236}">
                <a16:creationId xmlns:a16="http://schemas.microsoft.com/office/drawing/2014/main" id="{855D5C11-B91C-9544-B431-9F10EC4428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6" y="0"/>
            <a:ext cx="5940425" cy="364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2">
            <a:extLst>
              <a:ext uri="{FF2B5EF4-FFF2-40B4-BE49-F238E27FC236}">
                <a16:creationId xmlns:a16="http://schemas.microsoft.com/office/drawing/2014/main" id="{96496847-F65C-8844-888D-C984A025B1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4738" y="-11113"/>
            <a:ext cx="825500" cy="847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4" name="Slide Number Placeholder 23">
            <a:extLst>
              <a:ext uri="{FF2B5EF4-FFF2-40B4-BE49-F238E27FC236}">
                <a16:creationId xmlns:a16="http://schemas.microsoft.com/office/drawing/2014/main" id="{AAC426D7-AA31-5D48-9554-A5FBA6DA0A8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A81AD103-C856-674D-A4A8-3FEFE84E887E}" type="slidenum">
              <a:rPr lang="en-US" altLang="en-US" sz="1400">
                <a:latin typeface="Arial" panose="020B0604020202020204" pitchFamily="34" charset="0"/>
              </a:rPr>
              <a:pPr/>
              <a:t>21</a:t>
            </a:fld>
            <a:endParaRPr lang="en-US" altLang="en-US" sz="1400">
              <a:latin typeface="Arial" panose="020B0604020202020204" pitchFamily="34" charset="0"/>
            </a:endParaRPr>
          </a:p>
        </p:txBody>
      </p:sp>
      <p:pic>
        <p:nvPicPr>
          <p:cNvPr id="20485" name="Picture 3">
            <a:extLst>
              <a:ext uri="{FF2B5EF4-FFF2-40B4-BE49-F238E27FC236}">
                <a16:creationId xmlns:a16="http://schemas.microsoft.com/office/drawing/2014/main" id="{DC5E0211-B909-4343-A760-E010720FD6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1238" y="0"/>
            <a:ext cx="5935662" cy="375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6" name="Picture 4">
            <a:extLst>
              <a:ext uri="{FF2B5EF4-FFF2-40B4-BE49-F238E27FC236}">
                <a16:creationId xmlns:a16="http://schemas.microsoft.com/office/drawing/2014/main" id="{CBDB511C-19C1-CA4B-B6B7-6EC0C3789D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6" y="3644900"/>
            <a:ext cx="5940425" cy="265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7" name="Picture 5">
            <a:extLst>
              <a:ext uri="{FF2B5EF4-FFF2-40B4-BE49-F238E27FC236}">
                <a16:creationId xmlns:a16="http://schemas.microsoft.com/office/drawing/2014/main" id="{B00DF4A9-DD64-2D4F-A68F-E588FAC946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1238" y="3492500"/>
            <a:ext cx="5969000" cy="280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A91AB1EF-63DD-CB48-A254-FCFF99CA0051}"/>
              </a:ext>
            </a:extLst>
          </p:cNvPr>
          <p:cNvSpPr/>
          <p:nvPr/>
        </p:nvSpPr>
        <p:spPr>
          <a:xfrm>
            <a:off x="1255917" y="21957"/>
            <a:ext cx="9945483" cy="830997"/>
          </a:xfrm>
          <a:prstGeom prst="rect">
            <a:avLst/>
          </a:prstGeom>
          <a:solidFill>
            <a:schemeClr val="bg1"/>
          </a:solidFill>
        </p:spPr>
        <p:txBody>
          <a:bodyPr wrap="square">
            <a:spAutoFit/>
          </a:bodyPr>
          <a:lstStyle/>
          <a:p>
            <a:pPr algn="ctr">
              <a:defRPr/>
            </a:pPr>
            <a:r>
              <a:rPr lang="en-US" sz="2400" b="1" dirty="0">
                <a:solidFill>
                  <a:schemeClr val="accent2"/>
                </a:solidFill>
                <a:effectLst>
                  <a:outerShdw blurRad="38100" dist="38100" dir="2700000" algn="tl">
                    <a:srgbClr val="000000">
                      <a:alpha val="43137"/>
                    </a:srgbClr>
                  </a:outerShdw>
                </a:effectLst>
                <a:latin typeface="Saysettha OT" pitchFamily="34" charset="-34"/>
                <a:cs typeface="Saysettha OT" pitchFamily="34" charset="-34"/>
              </a:rPr>
              <a:t>The infrastructure of the village and the basic needs of inadequate water resources have not been developed.</a:t>
            </a:r>
            <a:endParaRPr lang="en-US" sz="2400" dirty="0">
              <a:solidFill>
                <a:schemeClr val="accent2"/>
              </a:solidFill>
            </a:endParaRPr>
          </a:p>
        </p:txBody>
      </p:sp>
    </p:spTree>
    <p:extLst>
      <p:ext uri="{BB962C8B-B14F-4D97-AF65-F5344CB8AC3E}">
        <p14:creationId xmlns:p14="http://schemas.microsoft.com/office/powerpoint/2010/main" val="26237786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a:extLst>
              <a:ext uri="{FF2B5EF4-FFF2-40B4-BE49-F238E27FC236}">
                <a16:creationId xmlns:a16="http://schemas.microsoft.com/office/drawing/2014/main" id="{207666F4-808B-364A-A98A-00E1ADA27A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4738" y="-11113"/>
            <a:ext cx="825500" cy="847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a:extLst>
              <a:ext uri="{FF2B5EF4-FFF2-40B4-BE49-F238E27FC236}">
                <a16:creationId xmlns:a16="http://schemas.microsoft.com/office/drawing/2014/main" id="{7C604259-049F-1E49-9EC1-8C430B4A1D9E}"/>
              </a:ext>
            </a:extLst>
          </p:cNvPr>
          <p:cNvSpPr>
            <a:spLocks noGrp="1"/>
          </p:cNvSpPr>
          <p:nvPr>
            <p:ph type="title"/>
          </p:nvPr>
        </p:nvSpPr>
        <p:spPr>
          <a:xfrm>
            <a:off x="685801" y="762000"/>
            <a:ext cx="4932363" cy="615950"/>
          </a:xfrm>
        </p:spPr>
        <p:txBody>
          <a:bodyPr wrap="square" numCol="1" anchorCtr="0" compatLnSpc="1">
            <a:prstTxWarp prst="textNoShape">
              <a:avLst/>
            </a:prstTxWarp>
            <a:noAutofit/>
          </a:bodyPr>
          <a:lstStyle/>
          <a:p>
            <a:r>
              <a:rPr lang="en-US" altLang="en-US" sz="4000" b="1" dirty="0">
                <a:solidFill>
                  <a:srgbClr val="161645"/>
                </a:solidFill>
                <a:effectLst>
                  <a:outerShdw blurRad="38100" dist="38100" dir="2700000" algn="tl">
                    <a:srgbClr val="C0C0C0"/>
                  </a:outerShdw>
                </a:effectLst>
                <a:latin typeface="Phetsarath OT" panose="02000500000000000000" pitchFamily="2" charset="77"/>
                <a:ea typeface="Phetsarath OT" panose="02000500000000000000" pitchFamily="2" charset="77"/>
                <a:cs typeface="Phetsarath OT" panose="02000500000000000000" pitchFamily="2" charset="77"/>
              </a:rPr>
              <a:t>Nature of Water Use</a:t>
            </a:r>
            <a:endParaRPr lang="th-TH" altLang="en-US" sz="4000" b="1" dirty="0">
              <a:solidFill>
                <a:srgbClr val="161645"/>
              </a:solidFill>
              <a:effectLst>
                <a:outerShdw blurRad="38100" dist="38100" dir="2700000" algn="tl">
                  <a:srgbClr val="C0C0C0"/>
                </a:outerShdw>
              </a:effectLst>
              <a:latin typeface="Phetsarath OT" panose="02000500000000000000" pitchFamily="2" charset="77"/>
              <a:ea typeface="Phetsarath OT" panose="02000500000000000000" pitchFamily="2" charset="77"/>
              <a:cs typeface="Phetsarath OT" panose="02000500000000000000" pitchFamily="2" charset="77"/>
            </a:endParaRPr>
          </a:p>
        </p:txBody>
      </p:sp>
      <p:sp>
        <p:nvSpPr>
          <p:cNvPr id="23556" name="Content Placeholder 2">
            <a:extLst>
              <a:ext uri="{FF2B5EF4-FFF2-40B4-BE49-F238E27FC236}">
                <a16:creationId xmlns:a16="http://schemas.microsoft.com/office/drawing/2014/main" id="{8D064488-D603-5B4E-B967-910B34FC71EA}"/>
              </a:ext>
            </a:extLst>
          </p:cNvPr>
          <p:cNvSpPr>
            <a:spLocks noGrp="1" noChangeArrowheads="1"/>
          </p:cNvSpPr>
          <p:nvPr>
            <p:ph idx="1"/>
          </p:nvPr>
        </p:nvSpPr>
        <p:spPr>
          <a:xfrm>
            <a:off x="304801" y="1860550"/>
            <a:ext cx="5440363" cy="3321050"/>
          </a:xfrm>
        </p:spPr>
        <p:txBody>
          <a:bodyPr>
            <a:normAutofit fontScale="85000" lnSpcReduction="20000"/>
          </a:bodyPr>
          <a:lstStyle/>
          <a:p>
            <a:r>
              <a:rPr lang="en-US" altLang="en-US" sz="2800" dirty="0">
                <a:solidFill>
                  <a:srgbClr val="002060"/>
                </a:solidFill>
                <a:latin typeface="Phetsarath OT" panose="02000500000000000000" pitchFamily="2" charset="77"/>
                <a:ea typeface="Phetsarath OT" panose="02000500000000000000" pitchFamily="2" charset="77"/>
                <a:cs typeface="Phetsarath OT" panose="02000500000000000000" pitchFamily="2" charset="77"/>
              </a:rPr>
              <a:t>- Unclean water sources contaminated with germs
- Remote water sources, inconvenient use
- Existing water lacks good management
- Uncleaned drinking water, drinking raw water
- Lack of water source protection</a:t>
            </a:r>
            <a:endParaRPr lang="th-TH" altLang="en-US" sz="2800" dirty="0">
              <a:solidFill>
                <a:srgbClr val="161645"/>
              </a:solidFill>
              <a:latin typeface="Phetsarath OT" panose="02000500000000000000" pitchFamily="2" charset="77"/>
              <a:ea typeface="Phetsarath OT" panose="02000500000000000000" pitchFamily="2" charset="77"/>
              <a:cs typeface="Phetsarath OT" panose="02000500000000000000" pitchFamily="2" charset="77"/>
            </a:endParaRPr>
          </a:p>
        </p:txBody>
      </p:sp>
      <p:sp>
        <p:nvSpPr>
          <p:cNvPr id="23557" name="Slide Number Placeholder 23">
            <a:extLst>
              <a:ext uri="{FF2B5EF4-FFF2-40B4-BE49-F238E27FC236}">
                <a16:creationId xmlns:a16="http://schemas.microsoft.com/office/drawing/2014/main" id="{06E4D4A9-A683-2148-8021-B11B7119BEE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87D81E06-B8F8-364E-8C48-DF3765E195F3}" type="slidenum">
              <a:rPr lang="en-US" altLang="en-US" sz="1400">
                <a:latin typeface="Arial" panose="020B0604020202020204" pitchFamily="34" charset="0"/>
              </a:rPr>
              <a:pPr/>
              <a:t>22</a:t>
            </a:fld>
            <a:endParaRPr lang="en-US" altLang="en-US" sz="1400">
              <a:latin typeface="Arial" panose="020B0604020202020204" pitchFamily="34" charset="0"/>
            </a:endParaRPr>
          </a:p>
        </p:txBody>
      </p:sp>
      <p:pic>
        <p:nvPicPr>
          <p:cNvPr id="23558" name="Picture 2" descr="D:\Attaphou Water Photo\La yao.t village\CIMG2039.JPG">
            <a:extLst>
              <a:ext uri="{FF2B5EF4-FFF2-40B4-BE49-F238E27FC236}">
                <a16:creationId xmlns:a16="http://schemas.microsoft.com/office/drawing/2014/main" id="{29955883-6E6D-3F42-97EC-82C092921C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081" t="28082" r="7315"/>
          <a:stretch>
            <a:fillRect/>
          </a:stretch>
        </p:blipFill>
        <p:spPr bwMode="auto">
          <a:xfrm>
            <a:off x="5745164" y="25400"/>
            <a:ext cx="3235325" cy="250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Content Placeholder 4" descr="IMG_0261">
            <a:extLst>
              <a:ext uri="{FF2B5EF4-FFF2-40B4-BE49-F238E27FC236}">
                <a16:creationId xmlns:a16="http://schemas.microsoft.com/office/drawing/2014/main" id="{C5975C1C-5963-FE4E-AD71-946E90E90A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5164" y="2117725"/>
            <a:ext cx="3235325" cy="238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2">
            <a:extLst>
              <a:ext uri="{FF2B5EF4-FFF2-40B4-BE49-F238E27FC236}">
                <a16:creationId xmlns:a16="http://schemas.microsoft.com/office/drawing/2014/main" id="{905C41D4-569F-9B47-BEE6-4F19E43863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5164" y="4506913"/>
            <a:ext cx="3235325"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61" name="Picture 4" descr="F:\_my_pictures\20040722-0116.jpeg">
            <a:extLst>
              <a:ext uri="{FF2B5EF4-FFF2-40B4-BE49-F238E27FC236}">
                <a16:creationId xmlns:a16="http://schemas.microsoft.com/office/drawing/2014/main" id="{03262777-1EFD-CA4B-847C-2EEB4A80F3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67789" y="33338"/>
            <a:ext cx="3068637" cy="231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5" descr="F:\_my_pictures\20040723-0063.jpeg">
            <a:extLst>
              <a:ext uri="{FF2B5EF4-FFF2-40B4-BE49-F238E27FC236}">
                <a16:creationId xmlns:a16="http://schemas.microsoft.com/office/drawing/2014/main" id="{80769472-BD57-8C4B-8ED8-BECDA83115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6994" t="23361" r="5602" b="13074"/>
          <a:stretch>
            <a:fillRect/>
          </a:stretch>
        </p:blipFill>
        <p:spPr bwMode="auto">
          <a:xfrm>
            <a:off x="8980489" y="2349501"/>
            <a:ext cx="3055937"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3">
            <a:extLst>
              <a:ext uri="{FF2B5EF4-FFF2-40B4-BE49-F238E27FC236}">
                <a16:creationId xmlns:a16="http://schemas.microsoft.com/office/drawing/2014/main" id="{2B9B4D6B-144E-FB41-A3ED-4FD791A2357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07464" y="4395789"/>
            <a:ext cx="3189287" cy="184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77978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C9331571-4CFD-9042-82ED-70D488752CA1}"/>
              </a:ext>
            </a:extLst>
          </p:cNvPr>
          <p:cNvSpPr>
            <a:spLocks noGrp="1" noChangeArrowheads="1"/>
          </p:cNvSpPr>
          <p:nvPr>
            <p:ph type="title"/>
          </p:nvPr>
        </p:nvSpPr>
        <p:spPr>
          <a:xfrm>
            <a:off x="569914" y="533400"/>
            <a:ext cx="11088687" cy="1143000"/>
          </a:xfrm>
        </p:spPr>
        <p:txBody>
          <a:bodyPr wrap="square" numCol="1" anchorCtr="0" compatLnSpc="1">
            <a:prstTxWarp prst="textNoShape">
              <a:avLst/>
            </a:prstTxWarp>
            <a:noAutofit/>
          </a:bodyPr>
          <a:lstStyle/>
          <a:p>
            <a:pPr algn="ctr"/>
            <a:r>
              <a:rPr lang="en-US" altLang="en-US" sz="3200" b="1" dirty="0">
                <a:solidFill>
                  <a:schemeClr val="tx1"/>
                </a:solidFill>
                <a:effectLst>
                  <a:outerShdw blurRad="38100" dist="38100" dir="2700000" algn="tl">
                    <a:srgbClr val="C0C0C0"/>
                  </a:outerShdw>
                </a:effectLst>
                <a:latin typeface="Phetsarath OT" panose="02000500000000000000" pitchFamily="2" charset="77"/>
                <a:ea typeface="Phetsarath OT" panose="02000500000000000000" pitchFamily="2" charset="77"/>
                <a:cs typeface="Phetsarath OT" panose="02000500000000000000" pitchFamily="2" charset="77"/>
              </a:rPr>
              <a:t>What measures should be taken if the water is contaminated with germs?</a:t>
            </a:r>
          </a:p>
        </p:txBody>
      </p:sp>
      <p:sp>
        <p:nvSpPr>
          <p:cNvPr id="26630" name="AutoShape 6">
            <a:extLst>
              <a:ext uri="{FF2B5EF4-FFF2-40B4-BE49-F238E27FC236}">
                <a16:creationId xmlns:a16="http://schemas.microsoft.com/office/drawing/2014/main" id="{7CF43983-BAF0-DE4F-A5B6-43D464825966}"/>
              </a:ext>
            </a:extLst>
          </p:cNvPr>
          <p:cNvSpPr>
            <a:spLocks noChangeArrowheads="1"/>
          </p:cNvSpPr>
          <p:nvPr/>
        </p:nvSpPr>
        <p:spPr bwMode="auto">
          <a:xfrm>
            <a:off x="855664" y="1981200"/>
            <a:ext cx="10574337" cy="133350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lIns="18000" rIns="18000" anchor="ctr"/>
          <a:lstStyle>
            <a:lvl1pPr>
              <a:defRPr>
                <a:solidFill>
                  <a:schemeClr val="tx1"/>
                </a:solidFill>
                <a:latin typeface="Calibri" panose="020F0502020204030204" pitchFamily="34" charset="0"/>
              </a:defRPr>
            </a:lvl1pPr>
            <a:lvl2pPr marL="914400" indent="-4572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2800" dirty="0">
                <a:latin typeface="Phetsarath OT" panose="02000500000000000000" pitchFamily="2" charset="77"/>
                <a:ea typeface="Phetsarath OT" panose="02000500000000000000" pitchFamily="2" charset="77"/>
                <a:cs typeface="Phetsarath OT" panose="02000500000000000000" pitchFamily="2" charset="77"/>
              </a:rPr>
              <a:t>If drinking water or water is not clean, it should be purified by rehabilitation, there are many methods of water rehabilitation, but the most common ones are:</a:t>
            </a:r>
            <a:endParaRPr lang="lo-LA" altLang="en-US" sz="2800" dirty="0">
              <a:solidFill>
                <a:srgbClr val="000000"/>
              </a:solidFill>
              <a:latin typeface="Phetsarath OT" panose="02000500000000000000" pitchFamily="2" charset="77"/>
              <a:ea typeface="Phetsarath OT" panose="02000500000000000000" pitchFamily="2" charset="77"/>
              <a:cs typeface="Phetsarath OT" panose="02000500000000000000" pitchFamily="2" charset="77"/>
            </a:endParaRPr>
          </a:p>
        </p:txBody>
      </p:sp>
      <p:pic>
        <p:nvPicPr>
          <p:cNvPr id="13317" name="Picture 1">
            <a:extLst>
              <a:ext uri="{FF2B5EF4-FFF2-40B4-BE49-F238E27FC236}">
                <a16:creationId xmlns:a16="http://schemas.microsoft.com/office/drawing/2014/main" id="{517D74BE-2B63-2545-8AEC-4FD9E1B3AF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9626" y="3711576"/>
            <a:ext cx="1446213"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a:extLst>
              <a:ext uri="{FF2B5EF4-FFF2-40B4-BE49-F238E27FC236}">
                <a16:creationId xmlns:a16="http://schemas.microsoft.com/office/drawing/2014/main" id="{4F0B8518-C469-2649-AD81-4F64BAC6B555}"/>
              </a:ext>
            </a:extLst>
          </p:cNvPr>
          <p:cNvSpPr/>
          <p:nvPr/>
        </p:nvSpPr>
        <p:spPr>
          <a:xfrm>
            <a:off x="4381500" y="3657600"/>
            <a:ext cx="1593850" cy="1060450"/>
          </a:xfrm>
          <a:prstGeom prst="ellipse">
            <a:avLst/>
          </a:prstGeom>
          <a:blipFill rotWithShape="0">
            <a:blip r:embed="rId4"/>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3319" name="Picture 6">
            <a:extLst>
              <a:ext uri="{FF2B5EF4-FFF2-40B4-BE49-F238E27FC236}">
                <a16:creationId xmlns:a16="http://schemas.microsoft.com/office/drawing/2014/main" id="{4596E5F5-28DA-C640-A38F-868000B7BA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14343"/>
          <a:stretch>
            <a:fillRect/>
          </a:stretch>
        </p:blipFill>
        <p:spPr bwMode="auto">
          <a:xfrm>
            <a:off x="6324600" y="3736975"/>
            <a:ext cx="1284288" cy="1962150"/>
          </a:xfrm>
          <a:prstGeom prst="rect">
            <a:avLst/>
          </a:prstGeom>
          <a:noFill/>
          <a:ln w="9525">
            <a:solidFill>
              <a:srgbClr val="000000"/>
            </a:solidFill>
            <a:miter lim="800000"/>
            <a:headEnd/>
            <a:tailEnd/>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Lst>
        </p:spPr>
      </p:pic>
      <p:pic>
        <p:nvPicPr>
          <p:cNvPr id="13320" name="Picture 7">
            <a:extLst>
              <a:ext uri="{FF2B5EF4-FFF2-40B4-BE49-F238E27FC236}">
                <a16:creationId xmlns:a16="http://schemas.microsoft.com/office/drawing/2014/main" id="{3B736B81-582B-9F41-AF24-FD062E5D4A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2900" y="3660775"/>
            <a:ext cx="1371600"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4EBA714-635B-5E48-B470-BB4F5736A2AB}"/>
              </a:ext>
            </a:extLst>
          </p:cNvPr>
          <p:cNvSpPr txBox="1">
            <a:spLocks noChangeArrowheads="1"/>
          </p:cNvSpPr>
          <p:nvPr/>
        </p:nvSpPr>
        <p:spPr bwMode="auto">
          <a:xfrm>
            <a:off x="1447801" y="3475039"/>
            <a:ext cx="26844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buFont typeface="Wingdings" pitchFamily="2" charset="2"/>
              <a:buChar char="Ø"/>
            </a:pPr>
            <a:r>
              <a:rPr lang="en-US" altLang="en-US" sz="2800" dirty="0">
                <a:solidFill>
                  <a:srgbClr val="000000"/>
                </a:solidFill>
                <a:latin typeface="Phetsarath OT" panose="02000500000000000000" pitchFamily="2" charset="77"/>
                <a:ea typeface="Phetsarath OT" panose="02000500000000000000" pitchFamily="2" charset="77"/>
                <a:cs typeface="Phetsarath OT" panose="02000500000000000000" pitchFamily="2" charset="77"/>
              </a:rPr>
              <a:t>Boiling</a:t>
            </a:r>
            <a:endParaRPr lang="en-US" altLang="en-US" sz="2800" dirty="0">
              <a:latin typeface="Arial" panose="020B0604020202020204" pitchFamily="34" charset="0"/>
            </a:endParaRPr>
          </a:p>
        </p:txBody>
      </p:sp>
      <p:sp>
        <p:nvSpPr>
          <p:cNvPr id="10" name="TextBox 9">
            <a:extLst>
              <a:ext uri="{FF2B5EF4-FFF2-40B4-BE49-F238E27FC236}">
                <a16:creationId xmlns:a16="http://schemas.microsoft.com/office/drawing/2014/main" id="{95D2B6D8-512C-D64A-BD94-B3055731033C}"/>
              </a:ext>
            </a:extLst>
          </p:cNvPr>
          <p:cNvSpPr txBox="1">
            <a:spLocks noChangeArrowheads="1"/>
          </p:cNvSpPr>
          <p:nvPr/>
        </p:nvSpPr>
        <p:spPr bwMode="auto">
          <a:xfrm>
            <a:off x="990600" y="3971926"/>
            <a:ext cx="388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914400" indent="-4572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lvl="1">
              <a:buFont typeface="Wingdings" pitchFamily="2" charset="2"/>
              <a:buChar char="Ø"/>
            </a:pPr>
            <a:r>
              <a:rPr lang="en-US" altLang="en-US" sz="2800" dirty="0">
                <a:solidFill>
                  <a:srgbClr val="000000"/>
                </a:solidFill>
                <a:latin typeface="Phetsarath OT" panose="02000500000000000000" pitchFamily="2" charset="77"/>
                <a:ea typeface="Phetsarath OT" panose="02000500000000000000" pitchFamily="2" charset="77"/>
                <a:cs typeface="Phetsarath OT" panose="02000500000000000000" pitchFamily="2" charset="77"/>
              </a:rPr>
              <a:t>Chlorine infusion</a:t>
            </a:r>
            <a:endParaRPr lang="pt-PT" altLang="en-US" sz="2800" dirty="0">
              <a:solidFill>
                <a:srgbClr val="000000"/>
              </a:solidFill>
              <a:latin typeface="Phetsarath OT" panose="02000500000000000000" pitchFamily="2" charset="77"/>
              <a:ea typeface="Phetsarath OT" panose="02000500000000000000" pitchFamily="2" charset="77"/>
              <a:cs typeface="Phetsarath OT" panose="02000500000000000000" pitchFamily="2" charset="77"/>
            </a:endParaRPr>
          </a:p>
        </p:txBody>
      </p:sp>
      <p:sp>
        <p:nvSpPr>
          <p:cNvPr id="11" name="TextBox 10">
            <a:extLst>
              <a:ext uri="{FF2B5EF4-FFF2-40B4-BE49-F238E27FC236}">
                <a16:creationId xmlns:a16="http://schemas.microsoft.com/office/drawing/2014/main" id="{C856814D-E5EE-D441-B6A9-A65D3D596867}"/>
              </a:ext>
            </a:extLst>
          </p:cNvPr>
          <p:cNvSpPr txBox="1">
            <a:spLocks noChangeArrowheads="1"/>
          </p:cNvSpPr>
          <p:nvPr/>
        </p:nvSpPr>
        <p:spPr bwMode="auto">
          <a:xfrm>
            <a:off x="990600" y="4549776"/>
            <a:ext cx="3429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defRPr>
            </a:lvl1pPr>
            <a:lvl2pPr marL="914400" indent="-4572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lvl="1">
              <a:buFont typeface="Wingdings" pitchFamily="2" charset="2"/>
              <a:buChar char="Ø"/>
            </a:pPr>
            <a:r>
              <a:rPr lang="en-US" altLang="en-US" sz="2800" dirty="0">
                <a:solidFill>
                  <a:srgbClr val="000000"/>
                </a:solidFill>
                <a:latin typeface="Phetsarath OT" panose="02000500000000000000" pitchFamily="2" charset="77"/>
                <a:ea typeface="Phetsarath OT" panose="02000500000000000000" pitchFamily="2" charset="77"/>
                <a:cs typeface="Phetsarath OT" panose="02000500000000000000" pitchFamily="2" charset="77"/>
              </a:rPr>
              <a:t>Filtering.</a:t>
            </a:r>
          </a:p>
        </p:txBody>
      </p:sp>
      <p:sp>
        <p:nvSpPr>
          <p:cNvPr id="12" name="TextBox 11">
            <a:extLst>
              <a:ext uri="{FF2B5EF4-FFF2-40B4-BE49-F238E27FC236}">
                <a16:creationId xmlns:a16="http://schemas.microsoft.com/office/drawing/2014/main" id="{C58CADE4-7C3E-B74E-BB8B-F19A04DEABFA}"/>
              </a:ext>
            </a:extLst>
          </p:cNvPr>
          <p:cNvSpPr txBox="1">
            <a:spLocks noChangeArrowheads="1"/>
          </p:cNvSpPr>
          <p:nvPr/>
        </p:nvSpPr>
        <p:spPr bwMode="auto">
          <a:xfrm>
            <a:off x="990600" y="5060950"/>
            <a:ext cx="38862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defRPr>
            </a:lvl1pPr>
            <a:lvl2pPr marL="914400" indent="-4572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lvl="1">
              <a:buFont typeface="Wingdings" pitchFamily="2" charset="2"/>
              <a:buChar char="Ø"/>
            </a:pPr>
            <a:r>
              <a:rPr lang="en-US" altLang="en-US" sz="2800" dirty="0">
                <a:solidFill>
                  <a:srgbClr val="000000"/>
                </a:solidFill>
                <a:latin typeface="Phetsarath OT" panose="02000500000000000000" pitchFamily="2" charset="77"/>
                <a:ea typeface="Phetsarath OT" panose="02000500000000000000" pitchFamily="2" charset="77"/>
                <a:cs typeface="Phetsarath OT" panose="02000500000000000000" pitchFamily="2" charset="77"/>
              </a:rPr>
              <a:t>Use of sunlight</a:t>
            </a:r>
            <a:endParaRPr lang="pt-PT" altLang="en-US" sz="2800" dirty="0">
              <a:solidFill>
                <a:srgbClr val="000000"/>
              </a:solidFill>
              <a:latin typeface="Phetsarath OT" panose="02000500000000000000" pitchFamily="2" charset="77"/>
              <a:ea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18910690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6630"/>
                                        </p:tgtEl>
                                        <p:attrNameLst>
                                          <p:attrName>style.visibility</p:attrName>
                                        </p:attrNameLst>
                                      </p:cBhvr>
                                      <p:to>
                                        <p:strVal val="visible"/>
                                      </p:to>
                                    </p:set>
                                    <p:anim calcmode="lin" valueType="num">
                                      <p:cBhvr additive="base">
                                        <p:cTn id="7" dur="500" fill="hold"/>
                                        <p:tgtEl>
                                          <p:spTgt spid="26630"/>
                                        </p:tgtEl>
                                        <p:attrNameLst>
                                          <p:attrName>ppt_x</p:attrName>
                                        </p:attrNameLst>
                                      </p:cBhvr>
                                      <p:tavLst>
                                        <p:tav tm="0">
                                          <p:val>
                                            <p:strVal val="#ppt_x"/>
                                          </p:val>
                                        </p:tav>
                                        <p:tav tm="100000">
                                          <p:val>
                                            <p:strVal val="#ppt_x"/>
                                          </p:val>
                                        </p:tav>
                                      </p:tavLst>
                                    </p:anim>
                                    <p:anim calcmode="lin" valueType="num">
                                      <p:cBhvr additive="base">
                                        <p:cTn id="8" dur="500" fill="hold"/>
                                        <p:tgtEl>
                                          <p:spTgt spid="2663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nodeType="clickEffect">
                                  <p:stCondLst>
                                    <p:cond delay="0"/>
                                  </p:stCondLst>
                                  <p:childTnLst>
                                    <p:set>
                                      <p:cBhvr>
                                        <p:cTn id="28" dur="1" fill="hold">
                                          <p:stCondLst>
                                            <p:cond delay="0"/>
                                          </p:stCondLst>
                                        </p:cTn>
                                        <p:tgtEl>
                                          <p:spTgt spid="13319"/>
                                        </p:tgtEl>
                                        <p:attrNameLst>
                                          <p:attrName>style.visibility</p:attrName>
                                        </p:attrNameLst>
                                      </p:cBhvr>
                                      <p:to>
                                        <p:strVal val="visible"/>
                                      </p:to>
                                    </p:set>
                                    <p:animEffect transition="in" filter="fade">
                                      <p:cBhvr>
                                        <p:cTn id="29" dur="500"/>
                                        <p:tgtEl>
                                          <p:spTgt spid="1331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nodeType="clickEffect">
                                  <p:stCondLst>
                                    <p:cond delay="0"/>
                                  </p:stCondLst>
                                  <p:childTnLst>
                                    <p:set>
                                      <p:cBhvr>
                                        <p:cTn id="38" dur="1" fill="hold">
                                          <p:stCondLst>
                                            <p:cond delay="0"/>
                                          </p:stCondLst>
                                        </p:cTn>
                                        <p:tgtEl>
                                          <p:spTgt spid="13320"/>
                                        </p:tgtEl>
                                        <p:attrNameLst>
                                          <p:attrName>style.visibility</p:attrName>
                                        </p:attrNameLst>
                                      </p:cBhvr>
                                      <p:to>
                                        <p:strVal val="visible"/>
                                      </p:to>
                                    </p:set>
                                    <p:animEffect transition="in" filter="fade">
                                      <p:cBhvr>
                                        <p:cTn id="39" dur="500"/>
                                        <p:tgtEl>
                                          <p:spTgt spid="1332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nodeType="clickEffect">
                                  <p:stCondLst>
                                    <p:cond delay="0"/>
                                  </p:stCondLst>
                                  <p:childTnLst>
                                    <p:set>
                                      <p:cBhvr>
                                        <p:cTn id="48" dur="1" fill="hold">
                                          <p:stCondLst>
                                            <p:cond delay="0"/>
                                          </p:stCondLst>
                                        </p:cTn>
                                        <p:tgtEl>
                                          <p:spTgt spid="13317"/>
                                        </p:tgtEl>
                                        <p:attrNameLst>
                                          <p:attrName>style.visibility</p:attrName>
                                        </p:attrNameLst>
                                      </p:cBhvr>
                                      <p:to>
                                        <p:strVal val="visible"/>
                                      </p:to>
                                    </p:set>
                                    <p:animEffect transition="in" filter="fade">
                                      <p:cBhvr>
                                        <p:cTn id="49" dur="5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descr="biosandfilter2">
            <a:extLst>
              <a:ext uri="{FF2B5EF4-FFF2-40B4-BE49-F238E27FC236}">
                <a16:creationId xmlns:a16="http://schemas.microsoft.com/office/drawing/2014/main" id="{E45498BF-74AA-1040-B3D0-5774C0B24E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429"/>
          <a:stretch>
            <a:fillRect/>
          </a:stretch>
        </p:blipFill>
        <p:spPr bwMode="auto">
          <a:xfrm>
            <a:off x="7799389" y="1643063"/>
            <a:ext cx="1951037"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2">
            <a:extLst>
              <a:ext uri="{FF2B5EF4-FFF2-40B4-BE49-F238E27FC236}">
                <a16:creationId xmlns:a16="http://schemas.microsoft.com/office/drawing/2014/main" id="{B658E97B-EF6B-F54D-8B2B-13412EDFA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6350" y="1938338"/>
            <a:ext cx="170815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5" descr="plastic">
            <a:extLst>
              <a:ext uri="{FF2B5EF4-FFF2-40B4-BE49-F238E27FC236}">
                <a16:creationId xmlns:a16="http://schemas.microsoft.com/office/drawing/2014/main" id="{276F3B18-0533-C042-818E-AB45773E9C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6001" y="4079875"/>
            <a:ext cx="211455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Rectangle 9">
            <a:extLst>
              <a:ext uri="{FF2B5EF4-FFF2-40B4-BE49-F238E27FC236}">
                <a16:creationId xmlns:a16="http://schemas.microsoft.com/office/drawing/2014/main" id="{624F6828-A2D4-0441-BE1D-6EB46EC05398}"/>
              </a:ext>
            </a:extLst>
          </p:cNvPr>
          <p:cNvSpPr>
            <a:spLocks noChangeArrowheads="1"/>
          </p:cNvSpPr>
          <p:nvPr/>
        </p:nvSpPr>
        <p:spPr bwMode="auto">
          <a:xfrm>
            <a:off x="773114" y="3817908"/>
            <a:ext cx="238398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000" dirty="0">
                <a:latin typeface="Phetsarath OT" panose="02000500000000000000" pitchFamily="2" charset="77"/>
                <a:ea typeface="Phetsarath OT" panose="02000500000000000000" pitchFamily="2" charset="77"/>
                <a:cs typeface="Phetsarath OT" panose="02000500000000000000" pitchFamily="2" charset="77"/>
              </a:rPr>
              <a:t>Biogas Water Filter</a:t>
            </a:r>
            <a:endParaRPr lang="en-US" altLang="en-US" sz="2000" b="1" dirty="0">
              <a:latin typeface="Phetsarath OT" panose="02000500000000000000" pitchFamily="2" charset="77"/>
              <a:ea typeface="Phetsarath OT" panose="02000500000000000000" pitchFamily="2" charset="77"/>
              <a:cs typeface="Phetsarath OT" panose="02000500000000000000" pitchFamily="2" charset="77"/>
            </a:endParaRPr>
          </a:p>
        </p:txBody>
      </p:sp>
      <p:sp>
        <p:nvSpPr>
          <p:cNvPr id="25606" name="Rectangle 10">
            <a:extLst>
              <a:ext uri="{FF2B5EF4-FFF2-40B4-BE49-F238E27FC236}">
                <a16:creationId xmlns:a16="http://schemas.microsoft.com/office/drawing/2014/main" id="{13B2B3FC-C228-7045-99B7-85EC357E4B79}"/>
              </a:ext>
            </a:extLst>
          </p:cNvPr>
          <p:cNvSpPr>
            <a:spLocks noChangeArrowheads="1"/>
          </p:cNvSpPr>
          <p:nvPr/>
        </p:nvSpPr>
        <p:spPr bwMode="auto">
          <a:xfrm>
            <a:off x="8175625" y="5880100"/>
            <a:ext cx="3595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000" dirty="0">
                <a:latin typeface="Phetsarath OT" panose="02000500000000000000" pitchFamily="2" charset="77"/>
                <a:ea typeface="Phetsarath OT" panose="02000500000000000000" pitchFamily="2" charset="77"/>
                <a:cs typeface="Phetsarath OT" panose="02000500000000000000" pitchFamily="2" charset="77"/>
              </a:rPr>
              <a:t>Bio-</a:t>
            </a:r>
            <a:r>
              <a:rPr lang="en-US" altLang="en-US" sz="2000" dirty="0" err="1">
                <a:latin typeface="Phetsarath OT" panose="02000500000000000000" pitchFamily="2" charset="77"/>
                <a:ea typeface="Phetsarath OT" panose="02000500000000000000" pitchFamily="2" charset="77"/>
                <a:cs typeface="Phetsarath OT" panose="02000500000000000000" pitchFamily="2" charset="77"/>
              </a:rPr>
              <a:t>Desertifier</a:t>
            </a:r>
            <a:r>
              <a:rPr lang="en-US" altLang="en-US" sz="2000" dirty="0">
                <a:latin typeface="Phetsarath OT" panose="02000500000000000000" pitchFamily="2" charset="77"/>
                <a:ea typeface="Phetsarath OT" panose="02000500000000000000" pitchFamily="2" charset="77"/>
                <a:cs typeface="Phetsarath OT" panose="02000500000000000000" pitchFamily="2" charset="77"/>
              </a:rPr>
              <a:t> Filter</a:t>
            </a:r>
          </a:p>
        </p:txBody>
      </p:sp>
      <p:sp>
        <p:nvSpPr>
          <p:cNvPr id="25607" name="Rectangle 11">
            <a:extLst>
              <a:ext uri="{FF2B5EF4-FFF2-40B4-BE49-F238E27FC236}">
                <a16:creationId xmlns:a16="http://schemas.microsoft.com/office/drawing/2014/main" id="{C2DC702A-96B6-3B48-AC73-A814A0643135}"/>
              </a:ext>
            </a:extLst>
          </p:cNvPr>
          <p:cNvSpPr>
            <a:spLocks noChangeArrowheads="1"/>
          </p:cNvSpPr>
          <p:nvPr/>
        </p:nvSpPr>
        <p:spPr bwMode="auto">
          <a:xfrm>
            <a:off x="693738" y="6007100"/>
            <a:ext cx="3575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000" b="1" dirty="0">
                <a:latin typeface="Phetsarath OT" panose="02000500000000000000" pitchFamily="2" charset="77"/>
                <a:ea typeface="Phetsarath OT" panose="02000500000000000000" pitchFamily="2" charset="77"/>
                <a:cs typeface="Phetsarath OT" panose="02000500000000000000" pitchFamily="2" charset="77"/>
              </a:rPr>
              <a:t>Clay Boiler Filter</a:t>
            </a:r>
          </a:p>
        </p:txBody>
      </p:sp>
      <p:sp>
        <p:nvSpPr>
          <p:cNvPr id="25608" name="Rectangle 12">
            <a:extLst>
              <a:ext uri="{FF2B5EF4-FFF2-40B4-BE49-F238E27FC236}">
                <a16:creationId xmlns:a16="http://schemas.microsoft.com/office/drawing/2014/main" id="{13DFE3D8-361A-A64C-92BF-0C4842ACD9AF}"/>
              </a:ext>
            </a:extLst>
          </p:cNvPr>
          <p:cNvSpPr>
            <a:spLocks noChangeArrowheads="1"/>
          </p:cNvSpPr>
          <p:nvPr/>
        </p:nvSpPr>
        <p:spPr bwMode="auto">
          <a:xfrm>
            <a:off x="9315450" y="3679795"/>
            <a:ext cx="217239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000" b="1" dirty="0">
                <a:latin typeface="Phetsarath OT" panose="02000500000000000000" pitchFamily="2" charset="77"/>
                <a:ea typeface="Phetsarath OT" panose="02000500000000000000" pitchFamily="2" charset="77"/>
                <a:cs typeface="Phetsarath OT" panose="02000500000000000000" pitchFamily="2" charset="77"/>
              </a:rPr>
              <a:t>Water Filter Tank</a:t>
            </a:r>
          </a:p>
        </p:txBody>
      </p:sp>
      <p:sp>
        <p:nvSpPr>
          <p:cNvPr id="2" name="Rectangle 1">
            <a:extLst>
              <a:ext uri="{FF2B5EF4-FFF2-40B4-BE49-F238E27FC236}">
                <a16:creationId xmlns:a16="http://schemas.microsoft.com/office/drawing/2014/main" id="{6DF738CF-C218-2443-8AC9-FE3CE4614A08}"/>
              </a:ext>
            </a:extLst>
          </p:cNvPr>
          <p:cNvSpPr/>
          <p:nvPr/>
        </p:nvSpPr>
        <p:spPr>
          <a:xfrm>
            <a:off x="9478964" y="1738313"/>
            <a:ext cx="1851789" cy="400110"/>
          </a:xfrm>
          <a:prstGeom prst="rect">
            <a:avLst/>
          </a:prstGeom>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000" b="1" dirty="0">
                <a:effectLst>
                  <a:outerShdw blurRad="38100" dist="38100" dir="2700000" algn="tl">
                    <a:srgbClr val="C0C0C0"/>
                  </a:outerShdw>
                </a:effectLst>
                <a:latin typeface="Phetsarath OT" panose="02000500000000000000" pitchFamily="2" charset="77"/>
                <a:ea typeface="Phetsarath OT" panose="02000500000000000000" pitchFamily="2" charset="77"/>
                <a:cs typeface="Phetsarath OT" panose="02000500000000000000" pitchFamily="2" charset="77"/>
              </a:rPr>
              <a:t>Water filtration</a:t>
            </a:r>
            <a:endParaRPr lang="th-TH" altLang="en-US" sz="2000" dirty="0">
              <a:latin typeface="Phetsarath OT" panose="02000500000000000000" pitchFamily="2" charset="77"/>
              <a:ea typeface="Phetsarath OT" panose="02000500000000000000" pitchFamily="2" charset="77"/>
              <a:cs typeface="Phetsarath OT" panose="02000500000000000000" pitchFamily="2" charset="77"/>
            </a:endParaRPr>
          </a:p>
        </p:txBody>
      </p:sp>
      <p:sp>
        <p:nvSpPr>
          <p:cNvPr id="3" name="Rectangle 2">
            <a:extLst>
              <a:ext uri="{FF2B5EF4-FFF2-40B4-BE49-F238E27FC236}">
                <a16:creationId xmlns:a16="http://schemas.microsoft.com/office/drawing/2014/main" id="{FFC47EDC-4590-FC44-B483-28B560CB10E9}"/>
              </a:ext>
            </a:extLst>
          </p:cNvPr>
          <p:cNvSpPr/>
          <p:nvPr/>
        </p:nvSpPr>
        <p:spPr>
          <a:xfrm>
            <a:off x="828032" y="770025"/>
            <a:ext cx="5200650" cy="2427287"/>
          </a:xfrm>
          <a:prstGeom prst="rect">
            <a:avLst/>
          </a:prstGeom>
        </p:spPr>
        <p:txBody>
          <a:bodyPr>
            <a:spAutoFit/>
          </a:bodyPr>
          <a:lstStyle>
            <a:lvl1pPr marL="609600" indent="-609600">
              <a:defRPr>
                <a:solidFill>
                  <a:schemeClr val="tx1"/>
                </a:solidFill>
                <a:latin typeface="Calibri" panose="020F0502020204030204" pitchFamily="34" charset="0"/>
              </a:defRPr>
            </a:lvl1pPr>
            <a:lvl2pPr marL="990600" indent="-5334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2400" b="1" dirty="0">
                <a:effectLst>
                  <a:outerShdw blurRad="38100" dist="38100" dir="2700000" algn="tl">
                    <a:srgbClr val="C0C0C0"/>
                  </a:outerShdw>
                </a:effectLst>
                <a:latin typeface="Phetsarath OT" panose="02000500000000000000" pitchFamily="2" charset="77"/>
                <a:ea typeface="Phetsarath OT" panose="02000500000000000000" pitchFamily="2" charset="77"/>
                <a:cs typeface="Phetsarath OT" panose="02000500000000000000" pitchFamily="2" charset="77"/>
              </a:rPr>
              <a:t>- There are several ways to filter water, such as:
Apply biogas water filters, 
Clay Boiler Filter, 
bio-sand water filters,
Tank Filter   
Symmetrical Water Filter.</a:t>
            </a:r>
            <a:endParaRPr lang="en-US" altLang="en-US" sz="2400" dirty="0">
              <a:latin typeface="Phetsarath OT" panose="02000500000000000000" pitchFamily="2" charset="77"/>
              <a:ea typeface="Phetsarath OT" panose="02000500000000000000" pitchFamily="2" charset="77"/>
              <a:cs typeface="Phetsarath OT" panose="02000500000000000000" pitchFamily="2" charset="77"/>
            </a:endParaRPr>
          </a:p>
        </p:txBody>
      </p:sp>
      <p:pic>
        <p:nvPicPr>
          <p:cNvPr id="25611" name="Picture 12" descr="DSC07898">
            <a:extLst>
              <a:ext uri="{FF2B5EF4-FFF2-40B4-BE49-F238E27FC236}">
                <a16:creationId xmlns:a16="http://schemas.microsoft.com/office/drawing/2014/main" id="{979E5136-4147-2F4D-8E9A-FDF6811B2E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8314" y="4138614"/>
            <a:ext cx="1658937" cy="198278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25612" name="Rectangle 10">
            <a:extLst>
              <a:ext uri="{FF2B5EF4-FFF2-40B4-BE49-F238E27FC236}">
                <a16:creationId xmlns:a16="http://schemas.microsoft.com/office/drawing/2014/main" id="{081FF495-C134-B14E-9874-63F9C03B7CA0}"/>
              </a:ext>
            </a:extLst>
          </p:cNvPr>
          <p:cNvSpPr>
            <a:spLocks noChangeArrowheads="1"/>
          </p:cNvSpPr>
          <p:nvPr/>
        </p:nvSpPr>
        <p:spPr bwMode="auto">
          <a:xfrm>
            <a:off x="4554539" y="6230114"/>
            <a:ext cx="31525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Calibri" panose="020F0502020204030204" pitchFamily="34" charset="0"/>
              </a:defRPr>
            </a:lvl1pPr>
            <a:lvl2pPr>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lvl="1"/>
            <a:r>
              <a:rPr lang="en-US" altLang="en-US" sz="2000" b="1" dirty="0">
                <a:solidFill>
                  <a:srgbClr val="002060"/>
                </a:solidFill>
                <a:latin typeface="Phetsarath OT" panose="02000500000000000000" pitchFamily="2" charset="77"/>
                <a:ea typeface="Phetsarath OT" panose="02000500000000000000" pitchFamily="2" charset="77"/>
                <a:cs typeface="Phetsarath OT" panose="02000500000000000000" pitchFamily="2" charset="77"/>
              </a:rPr>
              <a:t>Symmetrical Water Filter.</a:t>
            </a:r>
            <a:endParaRPr lang="en-US" altLang="en-US" sz="2000" dirty="0">
              <a:latin typeface="Phetsarath OT" panose="02000500000000000000" pitchFamily="2" charset="77"/>
              <a:ea typeface="Phetsarath OT" panose="02000500000000000000" pitchFamily="2" charset="77"/>
              <a:cs typeface="Phetsarath OT" panose="02000500000000000000" pitchFamily="2" charset="77"/>
            </a:endParaRPr>
          </a:p>
        </p:txBody>
      </p:sp>
      <p:pic>
        <p:nvPicPr>
          <p:cNvPr id="25613" name="Picture 3">
            <a:extLst>
              <a:ext uri="{FF2B5EF4-FFF2-40B4-BE49-F238E27FC236}">
                <a16:creationId xmlns:a16="http://schemas.microsoft.com/office/drawing/2014/main" id="{B0A7E70E-5657-7443-A277-3C1EB31CCF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0927" t="1949" r="-4047" b="-1949"/>
          <a:stretch>
            <a:fillRect/>
          </a:stretch>
        </p:blipFill>
        <p:spPr bwMode="auto">
          <a:xfrm>
            <a:off x="6040438" y="4138614"/>
            <a:ext cx="1504950" cy="202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14" name="Picture 2">
            <a:extLst>
              <a:ext uri="{FF2B5EF4-FFF2-40B4-BE49-F238E27FC236}">
                <a16:creationId xmlns:a16="http://schemas.microsoft.com/office/drawing/2014/main" id="{90CE850B-2272-244A-BC15-153F535476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39186" t="38989" r="30408" b="26263"/>
          <a:stretch>
            <a:fillRect/>
          </a:stretch>
        </p:blipFill>
        <p:spPr bwMode="auto">
          <a:xfrm>
            <a:off x="944564" y="4176713"/>
            <a:ext cx="2052637"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7976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53" name="Rectangle 85">
            <a:extLst>
              <a:ext uri="{FF2B5EF4-FFF2-40B4-BE49-F238E27FC236}">
                <a16:creationId xmlns:a16="http://schemas.microsoft.com/office/drawing/2014/main" id="{BD2AEF27-6FAC-BE4B-95D4-5601FBDCAA5A}"/>
              </a:ext>
            </a:extLst>
          </p:cNvPr>
          <p:cNvSpPr>
            <a:spLocks noGrp="1" noChangeArrowheads="1"/>
          </p:cNvSpPr>
          <p:nvPr>
            <p:ph type="title"/>
          </p:nvPr>
        </p:nvSpPr>
        <p:spPr>
          <a:xfrm>
            <a:off x="541338" y="260350"/>
            <a:ext cx="10693400" cy="774700"/>
          </a:xfrm>
        </p:spPr>
        <p:txBody>
          <a:bodyPr wrap="square" numCol="1" anchorCtr="0" compatLnSpc="1">
            <a:prstTxWarp prst="textNoShape">
              <a:avLst/>
            </a:prstTxWarp>
          </a:bodyPr>
          <a:lstStyle/>
          <a:p>
            <a:r>
              <a:rPr lang="en-US" altLang="en-US" b="1" dirty="0">
                <a:solidFill>
                  <a:schemeClr val="tx1"/>
                </a:solidFill>
                <a:effectLst>
                  <a:outerShdw blurRad="38100" dist="38100" dir="2700000" algn="tl">
                    <a:srgbClr val="C0C0C0"/>
                  </a:outerShdw>
                </a:effectLst>
                <a:latin typeface="Phetsarath OT" panose="02000500000000000000" pitchFamily="2" charset="77"/>
                <a:ea typeface="Phetsarath OT" panose="02000500000000000000" pitchFamily="2" charset="77"/>
                <a:cs typeface="Phetsarath OT" panose="02000500000000000000" pitchFamily="2" charset="77"/>
              </a:rPr>
              <a:t>The amount of chlorine to be mixed with water</a:t>
            </a:r>
            <a:endParaRPr lang="en-US" altLang="en-US"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endParaRPr>
          </a:p>
        </p:txBody>
      </p:sp>
      <p:pic>
        <p:nvPicPr>
          <p:cNvPr id="26627" name="Picture 6" descr="Recovered_Bmp_25">
            <a:extLst>
              <a:ext uri="{FF2B5EF4-FFF2-40B4-BE49-F238E27FC236}">
                <a16:creationId xmlns:a16="http://schemas.microsoft.com/office/drawing/2014/main" id="{594B4D8B-46B6-324C-A9E8-8E774B53BC8E}"/>
              </a:ext>
            </a:extLst>
          </p:cNvPr>
          <p:cNvPicPr>
            <a:picLocks noGrp="1" noChangeAspect="1" noChangeArrowheads="1"/>
          </p:cNvPicPr>
          <p:nvPr>
            <p:ph type="body" sz="half" idx="1"/>
          </p:nvPr>
        </p:nvPicPr>
        <p:blipFill>
          <a:blip r:embed="rId2">
            <a:extLst>
              <a:ext uri="{28A0092B-C50C-407E-A947-70E740481C1C}">
                <a14:useLocalDpi xmlns:a14="http://schemas.microsoft.com/office/drawing/2010/main" val="0"/>
              </a:ext>
            </a:extLst>
          </a:blip>
          <a:srcRect/>
          <a:stretch>
            <a:fillRect/>
          </a:stretch>
        </p:blipFill>
        <p:spPr>
          <a:xfrm>
            <a:off x="838201" y="1514476"/>
            <a:ext cx="4456113" cy="3827463"/>
          </a:xfrm>
        </p:spPr>
      </p:pic>
      <p:graphicFrame>
        <p:nvGraphicFramePr>
          <p:cNvPr id="32863" name="Group 95">
            <a:extLst>
              <a:ext uri="{FF2B5EF4-FFF2-40B4-BE49-F238E27FC236}">
                <a16:creationId xmlns:a16="http://schemas.microsoft.com/office/drawing/2014/main" id="{BBBCEE4A-AA48-8140-8902-EA048A131817}"/>
              </a:ext>
            </a:extLst>
          </p:cNvPr>
          <p:cNvGraphicFramePr>
            <a:graphicFrameLocks noGrp="1"/>
          </p:cNvGraphicFramePr>
          <p:nvPr>
            <p:ph sz="half" idx="2"/>
            <p:extLst>
              <p:ext uri="{D42A27DB-BD31-4B8C-83A1-F6EECF244321}">
                <p14:modId xmlns:p14="http://schemas.microsoft.com/office/powerpoint/2010/main" val="4202579803"/>
              </p:ext>
            </p:extLst>
          </p:nvPr>
        </p:nvGraphicFramePr>
        <p:xfrm>
          <a:off x="5094514" y="1028701"/>
          <a:ext cx="6742444" cy="4365939"/>
        </p:xfrm>
        <a:graphic>
          <a:graphicData uri="http://schemas.openxmlformats.org/drawingml/2006/table">
            <a:tbl>
              <a:tblPr/>
              <a:tblGrid>
                <a:gridCol w="3758084">
                  <a:extLst>
                    <a:ext uri="{9D8B030D-6E8A-4147-A177-3AD203B41FA5}">
                      <a16:colId xmlns:a16="http://schemas.microsoft.com/office/drawing/2014/main" val="2278949177"/>
                    </a:ext>
                  </a:extLst>
                </a:gridCol>
                <a:gridCol w="2984360">
                  <a:extLst>
                    <a:ext uri="{9D8B030D-6E8A-4147-A177-3AD203B41FA5}">
                      <a16:colId xmlns:a16="http://schemas.microsoft.com/office/drawing/2014/main" val="2464474110"/>
                    </a:ext>
                  </a:extLst>
                </a:gridCol>
              </a:tblGrid>
              <a:tr h="358775">
                <a:tc>
                  <a:txBody>
                    <a:bodyPr/>
                    <a:lstStyle>
                      <a:lvl1pPr marL="342900" indent="-342900">
                        <a:lnSpc>
                          <a:spcPct val="90000"/>
                        </a:lnSpc>
                        <a:spcBef>
                          <a:spcPts val="1175"/>
                        </a:spcBef>
                        <a:spcAft>
                          <a:spcPts val="200"/>
                        </a:spcAft>
                        <a:buClr>
                          <a:schemeClr val="accent1"/>
                        </a:buClr>
                        <a:buSzPct val="100000"/>
                        <a:buFont typeface="Calibri" panose="020F0502020204030204" pitchFamily="34" charset="0"/>
                        <a:defRPr sz="1700">
                          <a:solidFill>
                            <a:srgbClr val="404040"/>
                          </a:solidFill>
                          <a:latin typeface="Calibri" panose="020F0502020204030204" pitchFamily="34" charset="0"/>
                        </a:defRPr>
                      </a:lvl1pPr>
                      <a:lvl2pPr marL="742950" indent="-285750">
                        <a:lnSpc>
                          <a:spcPct val="90000"/>
                        </a:lnSpc>
                        <a:spcBef>
                          <a:spcPts val="200"/>
                        </a:spcBef>
                        <a:spcAft>
                          <a:spcPts val="388"/>
                        </a:spcAft>
                        <a:buClr>
                          <a:schemeClr val="accent1"/>
                        </a:buClr>
                        <a:buFont typeface="Calibri" panose="020F0502020204030204" pitchFamily="34" charset="0"/>
                        <a:defRPr sz="1500">
                          <a:solidFill>
                            <a:srgbClr val="404040"/>
                          </a:solidFill>
                          <a:latin typeface="Calibri" panose="020F0502020204030204" pitchFamily="34" charset="0"/>
                        </a:defRPr>
                      </a:lvl2pPr>
                      <a:lvl3pPr marL="11430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3pPr>
                      <a:lvl4pPr marL="16002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4pPr>
                      <a:lvl5pPr marL="20574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a:ln>
                          <a:noFill/>
                        </a:ln>
                        <a:solidFill>
                          <a:srgbClr val="000099"/>
                        </a:solidFill>
                        <a:effectLst/>
                        <a:latin typeface="Phetsarath OT" panose="02000500000000000000" pitchFamily="2" charset="77"/>
                        <a:ea typeface="Phetsarath OT" panose="02000500000000000000" pitchFamily="2" charset="77"/>
                        <a:cs typeface="Phetsarath OT" panose="02000500000000000000" pitchFamily="2" charset="77"/>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rPr>
                        <a:t>Type of water</a:t>
                      </a:r>
                      <a:endParaRPr kumimoji="0" lang="en-US" altLang="en-US" sz="36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endParaRPr>
                    </a:p>
                  </a:txBody>
                  <a:tcPr marL="118806" marR="118806"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nSpc>
                          <a:spcPct val="90000"/>
                        </a:lnSpc>
                        <a:spcBef>
                          <a:spcPts val="1175"/>
                        </a:spcBef>
                        <a:spcAft>
                          <a:spcPts val="200"/>
                        </a:spcAft>
                        <a:buClr>
                          <a:schemeClr val="accent1"/>
                        </a:buClr>
                        <a:buSzPct val="100000"/>
                        <a:buFont typeface="Calibri" panose="020F0502020204030204" pitchFamily="34" charset="0"/>
                        <a:defRPr sz="1700">
                          <a:solidFill>
                            <a:srgbClr val="404040"/>
                          </a:solidFill>
                          <a:latin typeface="Calibri" panose="020F0502020204030204" pitchFamily="34" charset="0"/>
                        </a:defRPr>
                      </a:lvl1pPr>
                      <a:lvl2pPr marL="742950" indent="-285750">
                        <a:lnSpc>
                          <a:spcPct val="90000"/>
                        </a:lnSpc>
                        <a:spcBef>
                          <a:spcPts val="200"/>
                        </a:spcBef>
                        <a:spcAft>
                          <a:spcPts val="388"/>
                        </a:spcAft>
                        <a:buClr>
                          <a:schemeClr val="accent1"/>
                        </a:buClr>
                        <a:buFont typeface="Calibri" panose="020F0502020204030204" pitchFamily="34" charset="0"/>
                        <a:defRPr sz="1500">
                          <a:solidFill>
                            <a:srgbClr val="404040"/>
                          </a:solidFill>
                          <a:latin typeface="Calibri" panose="020F0502020204030204" pitchFamily="34" charset="0"/>
                        </a:defRPr>
                      </a:lvl2pPr>
                      <a:lvl3pPr marL="11430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3pPr>
                      <a:lvl4pPr marL="16002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4pPr>
                      <a:lvl5pPr marL="20574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a:ln>
                          <a:noFill/>
                        </a:ln>
                        <a:solidFill>
                          <a:srgbClr val="000099"/>
                        </a:solidFill>
                        <a:effectLst/>
                        <a:latin typeface="Phetsarath OT" panose="02000500000000000000" pitchFamily="2" charset="77"/>
                        <a:ea typeface="Phetsarath OT" panose="02000500000000000000" pitchFamily="2" charset="77"/>
                        <a:cs typeface="Phetsarath OT" panose="02000500000000000000" pitchFamily="2" charset="77"/>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rPr>
                        <a:t>Amount of chlorine (teaspoon per 1 liter of water)</a:t>
                      </a:r>
                      <a:endParaRPr kumimoji="0" lang="en-US" altLang="en-US" sz="36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endParaRPr>
                    </a:p>
                  </a:txBody>
                  <a:tcPr marL="118806" marR="118806"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16681081"/>
                  </a:ext>
                </a:extLst>
              </a:tr>
              <a:tr h="857250">
                <a:tc>
                  <a:txBody>
                    <a:bodyPr/>
                    <a:lstStyle>
                      <a:lvl1pPr marL="342900" indent="-342900">
                        <a:lnSpc>
                          <a:spcPct val="90000"/>
                        </a:lnSpc>
                        <a:spcBef>
                          <a:spcPts val="1175"/>
                        </a:spcBef>
                        <a:spcAft>
                          <a:spcPts val="200"/>
                        </a:spcAft>
                        <a:buClr>
                          <a:schemeClr val="accent1"/>
                        </a:buClr>
                        <a:buSzPct val="100000"/>
                        <a:buFont typeface="Calibri" panose="020F0502020204030204" pitchFamily="34" charset="0"/>
                        <a:defRPr sz="1700">
                          <a:solidFill>
                            <a:srgbClr val="404040"/>
                          </a:solidFill>
                          <a:latin typeface="Calibri" panose="020F0502020204030204" pitchFamily="34" charset="0"/>
                        </a:defRPr>
                      </a:lvl1pPr>
                      <a:lvl2pPr marL="742950" indent="-285750">
                        <a:lnSpc>
                          <a:spcPct val="90000"/>
                        </a:lnSpc>
                        <a:spcBef>
                          <a:spcPts val="200"/>
                        </a:spcBef>
                        <a:spcAft>
                          <a:spcPts val="388"/>
                        </a:spcAft>
                        <a:buClr>
                          <a:schemeClr val="accent1"/>
                        </a:buClr>
                        <a:buFont typeface="Calibri" panose="020F0502020204030204" pitchFamily="34" charset="0"/>
                        <a:defRPr sz="1500">
                          <a:solidFill>
                            <a:srgbClr val="404040"/>
                          </a:solidFill>
                          <a:latin typeface="Calibri" panose="020F0502020204030204" pitchFamily="34" charset="0"/>
                        </a:defRPr>
                      </a:lvl2pPr>
                      <a:lvl3pPr marL="11430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3pPr>
                      <a:lvl4pPr marL="16002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4pPr>
                      <a:lvl5pPr marL="20574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rPr>
                        <a:t>Underground Waters, Tap water</a:t>
                      </a:r>
                      <a:endParaRPr kumimoji="0" lang="en-US" altLang="en-US" sz="36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endParaRPr>
                    </a:p>
                  </a:txBody>
                  <a:tcPr marL="118806" marR="118806"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nSpc>
                          <a:spcPct val="90000"/>
                        </a:lnSpc>
                        <a:spcBef>
                          <a:spcPts val="1175"/>
                        </a:spcBef>
                        <a:spcAft>
                          <a:spcPts val="200"/>
                        </a:spcAft>
                        <a:buClr>
                          <a:schemeClr val="accent1"/>
                        </a:buClr>
                        <a:buSzPct val="100000"/>
                        <a:buFont typeface="Calibri" panose="020F0502020204030204" pitchFamily="34" charset="0"/>
                        <a:defRPr sz="1700">
                          <a:solidFill>
                            <a:srgbClr val="404040"/>
                          </a:solidFill>
                          <a:latin typeface="Calibri" panose="020F0502020204030204" pitchFamily="34" charset="0"/>
                        </a:defRPr>
                      </a:lvl1pPr>
                      <a:lvl2pPr marL="742950" indent="-285750">
                        <a:lnSpc>
                          <a:spcPct val="90000"/>
                        </a:lnSpc>
                        <a:spcBef>
                          <a:spcPts val="200"/>
                        </a:spcBef>
                        <a:spcAft>
                          <a:spcPts val="388"/>
                        </a:spcAft>
                        <a:buClr>
                          <a:schemeClr val="accent1"/>
                        </a:buClr>
                        <a:buFont typeface="Calibri" panose="020F0502020204030204" pitchFamily="34" charset="0"/>
                        <a:defRPr sz="1500">
                          <a:solidFill>
                            <a:srgbClr val="404040"/>
                          </a:solidFill>
                          <a:latin typeface="Calibri" panose="020F0502020204030204" pitchFamily="34" charset="0"/>
                        </a:defRPr>
                      </a:lvl2pPr>
                      <a:lvl3pPr marL="11430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3pPr>
                      <a:lvl4pPr marL="16002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4pPr>
                      <a:lvl5pPr marL="20574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rPr>
                        <a:t>5</a:t>
                      </a:r>
                      <a:endParaRPr kumimoji="0" lang="en-US" altLang="en-US" sz="3600" b="0" i="0" u="none" strike="noStrike" cap="none" normalizeH="0" baseline="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endParaRPr>
                    </a:p>
                  </a:txBody>
                  <a:tcPr marL="118806" marR="118806"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94271429"/>
                  </a:ext>
                </a:extLst>
              </a:tr>
              <a:tr h="506413">
                <a:tc>
                  <a:txBody>
                    <a:bodyPr/>
                    <a:lstStyle>
                      <a:lvl1pPr marL="342900" indent="-342900">
                        <a:lnSpc>
                          <a:spcPct val="90000"/>
                        </a:lnSpc>
                        <a:spcBef>
                          <a:spcPts val="1175"/>
                        </a:spcBef>
                        <a:spcAft>
                          <a:spcPts val="200"/>
                        </a:spcAft>
                        <a:buClr>
                          <a:schemeClr val="accent1"/>
                        </a:buClr>
                        <a:buSzPct val="100000"/>
                        <a:buFont typeface="Calibri" panose="020F0502020204030204" pitchFamily="34" charset="0"/>
                        <a:defRPr sz="1700">
                          <a:solidFill>
                            <a:srgbClr val="404040"/>
                          </a:solidFill>
                          <a:latin typeface="Calibri" panose="020F0502020204030204" pitchFamily="34" charset="0"/>
                        </a:defRPr>
                      </a:lvl1pPr>
                      <a:lvl2pPr marL="742950" indent="-285750">
                        <a:lnSpc>
                          <a:spcPct val="90000"/>
                        </a:lnSpc>
                        <a:spcBef>
                          <a:spcPts val="200"/>
                        </a:spcBef>
                        <a:spcAft>
                          <a:spcPts val="388"/>
                        </a:spcAft>
                        <a:buClr>
                          <a:schemeClr val="accent1"/>
                        </a:buClr>
                        <a:buFont typeface="Calibri" panose="020F0502020204030204" pitchFamily="34" charset="0"/>
                        <a:defRPr sz="1500">
                          <a:solidFill>
                            <a:srgbClr val="404040"/>
                          </a:solidFill>
                          <a:latin typeface="Calibri" panose="020F0502020204030204" pitchFamily="34" charset="0"/>
                        </a:defRPr>
                      </a:lvl2pPr>
                      <a:lvl3pPr marL="11430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3pPr>
                      <a:lvl4pPr marL="16002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4pPr>
                      <a:lvl5pPr marL="20574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rPr>
                        <a:t>wells</a:t>
                      </a:r>
                      <a:endParaRPr kumimoji="0" lang="pt-PT" altLang="en-US" sz="36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endParaRPr>
                    </a:p>
                  </a:txBody>
                  <a:tcPr marL="118806" marR="118806"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nSpc>
                          <a:spcPct val="90000"/>
                        </a:lnSpc>
                        <a:spcBef>
                          <a:spcPts val="1175"/>
                        </a:spcBef>
                        <a:spcAft>
                          <a:spcPts val="200"/>
                        </a:spcAft>
                        <a:buClr>
                          <a:schemeClr val="accent1"/>
                        </a:buClr>
                        <a:buSzPct val="100000"/>
                        <a:buFont typeface="Calibri" panose="020F0502020204030204" pitchFamily="34" charset="0"/>
                        <a:defRPr sz="1700">
                          <a:solidFill>
                            <a:srgbClr val="404040"/>
                          </a:solidFill>
                          <a:latin typeface="Calibri" panose="020F0502020204030204" pitchFamily="34" charset="0"/>
                        </a:defRPr>
                      </a:lvl1pPr>
                      <a:lvl2pPr marL="742950" indent="-285750">
                        <a:lnSpc>
                          <a:spcPct val="90000"/>
                        </a:lnSpc>
                        <a:spcBef>
                          <a:spcPts val="200"/>
                        </a:spcBef>
                        <a:spcAft>
                          <a:spcPts val="388"/>
                        </a:spcAft>
                        <a:buClr>
                          <a:schemeClr val="accent1"/>
                        </a:buClr>
                        <a:buFont typeface="Calibri" panose="020F0502020204030204" pitchFamily="34" charset="0"/>
                        <a:defRPr sz="1500">
                          <a:solidFill>
                            <a:srgbClr val="404040"/>
                          </a:solidFill>
                          <a:latin typeface="Calibri" panose="020F0502020204030204" pitchFamily="34" charset="0"/>
                        </a:defRPr>
                      </a:lvl2pPr>
                      <a:lvl3pPr marL="11430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3pPr>
                      <a:lvl4pPr marL="16002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4pPr>
                      <a:lvl5pPr marL="20574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rPr>
                        <a:t>7</a:t>
                      </a:r>
                      <a:endParaRPr kumimoji="0" lang="en-US" altLang="en-US" sz="3600" b="0" i="0" u="none" strike="noStrike" cap="none" normalizeH="0" baseline="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endParaRPr>
                    </a:p>
                  </a:txBody>
                  <a:tcPr marL="118806" marR="118806"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23532544"/>
                  </a:ext>
                </a:extLst>
              </a:tr>
              <a:tr h="457200">
                <a:tc>
                  <a:txBody>
                    <a:bodyPr/>
                    <a:lstStyle>
                      <a:lvl1pPr marL="342900" indent="-342900">
                        <a:lnSpc>
                          <a:spcPct val="90000"/>
                        </a:lnSpc>
                        <a:spcBef>
                          <a:spcPts val="1175"/>
                        </a:spcBef>
                        <a:spcAft>
                          <a:spcPts val="200"/>
                        </a:spcAft>
                        <a:buClr>
                          <a:schemeClr val="accent1"/>
                        </a:buClr>
                        <a:buSzPct val="100000"/>
                        <a:buFont typeface="Calibri" panose="020F0502020204030204" pitchFamily="34" charset="0"/>
                        <a:defRPr sz="1700">
                          <a:solidFill>
                            <a:srgbClr val="404040"/>
                          </a:solidFill>
                          <a:latin typeface="Calibri" panose="020F0502020204030204" pitchFamily="34" charset="0"/>
                        </a:defRPr>
                      </a:lvl1pPr>
                      <a:lvl2pPr marL="742950" indent="-285750">
                        <a:lnSpc>
                          <a:spcPct val="90000"/>
                        </a:lnSpc>
                        <a:spcBef>
                          <a:spcPts val="200"/>
                        </a:spcBef>
                        <a:spcAft>
                          <a:spcPts val="388"/>
                        </a:spcAft>
                        <a:buClr>
                          <a:schemeClr val="accent1"/>
                        </a:buClr>
                        <a:buFont typeface="Calibri" panose="020F0502020204030204" pitchFamily="34" charset="0"/>
                        <a:defRPr sz="1500">
                          <a:solidFill>
                            <a:srgbClr val="404040"/>
                          </a:solidFill>
                          <a:latin typeface="Calibri" panose="020F0502020204030204" pitchFamily="34" charset="0"/>
                        </a:defRPr>
                      </a:lvl2pPr>
                      <a:lvl3pPr marL="11430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3pPr>
                      <a:lvl4pPr marL="16002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4pPr>
                      <a:lvl5pPr marL="20574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rPr>
                        <a:t>Streams, Lakes</a:t>
                      </a:r>
                      <a:endParaRPr kumimoji="0" lang="pt-PT" altLang="en-US" sz="36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endParaRPr>
                    </a:p>
                  </a:txBody>
                  <a:tcPr marL="118806" marR="118806"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nSpc>
                          <a:spcPct val="90000"/>
                        </a:lnSpc>
                        <a:spcBef>
                          <a:spcPts val="1175"/>
                        </a:spcBef>
                        <a:spcAft>
                          <a:spcPts val="200"/>
                        </a:spcAft>
                        <a:buClr>
                          <a:schemeClr val="accent1"/>
                        </a:buClr>
                        <a:buSzPct val="100000"/>
                        <a:buFont typeface="Calibri" panose="020F0502020204030204" pitchFamily="34" charset="0"/>
                        <a:defRPr sz="1700">
                          <a:solidFill>
                            <a:srgbClr val="404040"/>
                          </a:solidFill>
                          <a:latin typeface="Calibri" panose="020F0502020204030204" pitchFamily="34" charset="0"/>
                        </a:defRPr>
                      </a:lvl1pPr>
                      <a:lvl2pPr marL="742950" indent="-285750">
                        <a:lnSpc>
                          <a:spcPct val="90000"/>
                        </a:lnSpc>
                        <a:spcBef>
                          <a:spcPts val="200"/>
                        </a:spcBef>
                        <a:spcAft>
                          <a:spcPts val="388"/>
                        </a:spcAft>
                        <a:buClr>
                          <a:schemeClr val="accent1"/>
                        </a:buClr>
                        <a:buFont typeface="Calibri" panose="020F0502020204030204" pitchFamily="34" charset="0"/>
                        <a:defRPr sz="1500">
                          <a:solidFill>
                            <a:srgbClr val="404040"/>
                          </a:solidFill>
                          <a:latin typeface="Calibri" panose="020F0502020204030204" pitchFamily="34" charset="0"/>
                        </a:defRPr>
                      </a:lvl2pPr>
                      <a:lvl3pPr marL="11430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3pPr>
                      <a:lvl4pPr marL="16002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4pPr>
                      <a:lvl5pPr marL="20574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rPr>
                        <a:t>9</a:t>
                      </a:r>
                      <a:endParaRPr kumimoji="0" lang="en-US" altLang="en-US" sz="3600" b="0" i="0" u="none" strike="noStrike" cap="none" normalizeH="0" baseline="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endParaRPr>
                    </a:p>
                  </a:txBody>
                  <a:tcPr marL="118806" marR="118806"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93660506"/>
                  </a:ext>
                </a:extLst>
              </a:tr>
              <a:tr h="381000">
                <a:tc>
                  <a:txBody>
                    <a:bodyPr/>
                    <a:lstStyle>
                      <a:lvl1pPr marL="342900" indent="-342900">
                        <a:lnSpc>
                          <a:spcPct val="90000"/>
                        </a:lnSpc>
                        <a:spcBef>
                          <a:spcPts val="1175"/>
                        </a:spcBef>
                        <a:spcAft>
                          <a:spcPts val="200"/>
                        </a:spcAft>
                        <a:buClr>
                          <a:schemeClr val="accent1"/>
                        </a:buClr>
                        <a:buSzPct val="100000"/>
                        <a:buFont typeface="Calibri" panose="020F0502020204030204" pitchFamily="34" charset="0"/>
                        <a:defRPr sz="1700">
                          <a:solidFill>
                            <a:srgbClr val="404040"/>
                          </a:solidFill>
                          <a:latin typeface="Calibri" panose="020F0502020204030204" pitchFamily="34" charset="0"/>
                        </a:defRPr>
                      </a:lvl1pPr>
                      <a:lvl2pPr marL="742950" indent="-285750">
                        <a:lnSpc>
                          <a:spcPct val="90000"/>
                        </a:lnSpc>
                        <a:spcBef>
                          <a:spcPts val="200"/>
                        </a:spcBef>
                        <a:spcAft>
                          <a:spcPts val="388"/>
                        </a:spcAft>
                        <a:buClr>
                          <a:schemeClr val="accent1"/>
                        </a:buClr>
                        <a:buFont typeface="Calibri" panose="020F0502020204030204" pitchFamily="34" charset="0"/>
                        <a:defRPr sz="1500">
                          <a:solidFill>
                            <a:srgbClr val="404040"/>
                          </a:solidFill>
                          <a:latin typeface="Calibri" panose="020F0502020204030204" pitchFamily="34" charset="0"/>
                        </a:defRPr>
                      </a:lvl2pPr>
                      <a:lvl3pPr marL="11430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3pPr>
                      <a:lvl4pPr marL="16002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4pPr>
                      <a:lvl5pPr marL="20574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rPr>
                        <a:t>Rainfall</a:t>
                      </a:r>
                      <a:endParaRPr kumimoji="0" lang="en-US" altLang="en-US" sz="36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endParaRPr>
                    </a:p>
                  </a:txBody>
                  <a:tcPr marL="118806" marR="118806"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nSpc>
                          <a:spcPct val="90000"/>
                        </a:lnSpc>
                        <a:spcBef>
                          <a:spcPts val="1175"/>
                        </a:spcBef>
                        <a:spcAft>
                          <a:spcPts val="200"/>
                        </a:spcAft>
                        <a:buClr>
                          <a:schemeClr val="accent1"/>
                        </a:buClr>
                        <a:buSzPct val="100000"/>
                        <a:buFont typeface="Calibri" panose="020F0502020204030204" pitchFamily="34" charset="0"/>
                        <a:defRPr sz="1700">
                          <a:solidFill>
                            <a:srgbClr val="404040"/>
                          </a:solidFill>
                          <a:latin typeface="Calibri" panose="020F0502020204030204" pitchFamily="34" charset="0"/>
                        </a:defRPr>
                      </a:lvl1pPr>
                      <a:lvl2pPr marL="742950" indent="-285750">
                        <a:lnSpc>
                          <a:spcPct val="90000"/>
                        </a:lnSpc>
                        <a:spcBef>
                          <a:spcPts val="200"/>
                        </a:spcBef>
                        <a:spcAft>
                          <a:spcPts val="388"/>
                        </a:spcAft>
                        <a:buClr>
                          <a:schemeClr val="accent1"/>
                        </a:buClr>
                        <a:buFont typeface="Calibri" panose="020F0502020204030204" pitchFamily="34" charset="0"/>
                        <a:defRPr sz="1500">
                          <a:solidFill>
                            <a:srgbClr val="404040"/>
                          </a:solidFill>
                          <a:latin typeface="Calibri" panose="020F0502020204030204" pitchFamily="34" charset="0"/>
                        </a:defRPr>
                      </a:lvl2pPr>
                      <a:lvl3pPr marL="11430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3pPr>
                      <a:lvl4pPr marL="16002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4pPr>
                      <a:lvl5pPr marL="20574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rPr>
                        <a:t>5</a:t>
                      </a:r>
                      <a:endParaRPr kumimoji="0" lang="en-US" altLang="en-US" sz="3600" b="0" i="0" u="none" strike="noStrike" cap="none" normalizeH="0" baseline="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endParaRPr>
                    </a:p>
                  </a:txBody>
                  <a:tcPr marL="118806" marR="118806"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0060794"/>
                  </a:ext>
                </a:extLst>
              </a:tr>
              <a:tr h="533400">
                <a:tc>
                  <a:txBody>
                    <a:bodyPr/>
                    <a:lstStyle>
                      <a:lvl1pPr marL="342900" indent="-342900">
                        <a:lnSpc>
                          <a:spcPct val="90000"/>
                        </a:lnSpc>
                        <a:spcBef>
                          <a:spcPts val="1175"/>
                        </a:spcBef>
                        <a:spcAft>
                          <a:spcPts val="200"/>
                        </a:spcAft>
                        <a:buClr>
                          <a:schemeClr val="accent1"/>
                        </a:buClr>
                        <a:buSzPct val="100000"/>
                        <a:buFont typeface="Calibri" panose="020F0502020204030204" pitchFamily="34" charset="0"/>
                        <a:defRPr sz="1700">
                          <a:solidFill>
                            <a:srgbClr val="404040"/>
                          </a:solidFill>
                          <a:latin typeface="Calibri" panose="020F0502020204030204" pitchFamily="34" charset="0"/>
                        </a:defRPr>
                      </a:lvl1pPr>
                      <a:lvl2pPr marL="742950" indent="-285750">
                        <a:lnSpc>
                          <a:spcPct val="90000"/>
                        </a:lnSpc>
                        <a:spcBef>
                          <a:spcPts val="200"/>
                        </a:spcBef>
                        <a:spcAft>
                          <a:spcPts val="388"/>
                        </a:spcAft>
                        <a:buClr>
                          <a:schemeClr val="accent1"/>
                        </a:buClr>
                        <a:buFont typeface="Calibri" panose="020F0502020204030204" pitchFamily="34" charset="0"/>
                        <a:defRPr sz="1500">
                          <a:solidFill>
                            <a:srgbClr val="404040"/>
                          </a:solidFill>
                          <a:latin typeface="Calibri" panose="020F0502020204030204" pitchFamily="34" charset="0"/>
                        </a:defRPr>
                      </a:lvl2pPr>
                      <a:lvl3pPr marL="11430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3pPr>
                      <a:lvl4pPr marL="16002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4pPr>
                      <a:lvl5pPr marL="20574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rPr>
                        <a:t>Dripping water</a:t>
                      </a:r>
                      <a:endParaRPr kumimoji="0" lang="en-US" altLang="en-US" sz="36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endParaRPr>
                    </a:p>
                  </a:txBody>
                  <a:tcPr marL="118806" marR="118806"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nSpc>
                          <a:spcPct val="90000"/>
                        </a:lnSpc>
                        <a:spcBef>
                          <a:spcPts val="1175"/>
                        </a:spcBef>
                        <a:spcAft>
                          <a:spcPts val="200"/>
                        </a:spcAft>
                        <a:buClr>
                          <a:schemeClr val="accent1"/>
                        </a:buClr>
                        <a:buSzPct val="100000"/>
                        <a:buFont typeface="Calibri" panose="020F0502020204030204" pitchFamily="34" charset="0"/>
                        <a:defRPr sz="1700">
                          <a:solidFill>
                            <a:srgbClr val="404040"/>
                          </a:solidFill>
                          <a:latin typeface="Calibri" panose="020F0502020204030204" pitchFamily="34" charset="0"/>
                        </a:defRPr>
                      </a:lvl1pPr>
                      <a:lvl2pPr marL="742950" indent="-285750">
                        <a:lnSpc>
                          <a:spcPct val="90000"/>
                        </a:lnSpc>
                        <a:spcBef>
                          <a:spcPts val="200"/>
                        </a:spcBef>
                        <a:spcAft>
                          <a:spcPts val="388"/>
                        </a:spcAft>
                        <a:buClr>
                          <a:schemeClr val="accent1"/>
                        </a:buClr>
                        <a:buFont typeface="Calibri" panose="020F0502020204030204" pitchFamily="34" charset="0"/>
                        <a:defRPr sz="1500">
                          <a:solidFill>
                            <a:srgbClr val="404040"/>
                          </a:solidFill>
                          <a:latin typeface="Calibri" panose="020F0502020204030204" pitchFamily="34" charset="0"/>
                        </a:defRPr>
                      </a:lvl2pPr>
                      <a:lvl3pPr marL="11430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3pPr>
                      <a:lvl4pPr marL="16002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4pPr>
                      <a:lvl5pPr marL="2057400" indent="-22860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388"/>
                        </a:spcAft>
                        <a:buClr>
                          <a:schemeClr val="accent1"/>
                        </a:buClr>
                        <a:buFont typeface="Calibri" panose="020F0502020204030204" pitchFamily="34" charset="0"/>
                        <a:defRPr sz="1100">
                          <a:solidFill>
                            <a:srgbClr val="404040"/>
                          </a:solidFill>
                          <a:latin typeface="Calibri" panose="020F050202020403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rPr>
                        <a:t>10</a:t>
                      </a:r>
                      <a:endParaRPr kumimoji="0" lang="en-US" altLang="en-US" sz="3600" b="0" i="0" u="none" strike="noStrike" cap="none" normalizeH="0" baseline="0" dirty="0">
                        <a:ln>
                          <a:noFill/>
                        </a:ln>
                        <a:solidFill>
                          <a:schemeClr val="tx1"/>
                        </a:solidFill>
                        <a:effectLst/>
                        <a:latin typeface="Phetsarath OT" panose="02000500000000000000" pitchFamily="2" charset="77"/>
                        <a:ea typeface="Phetsarath OT" panose="02000500000000000000" pitchFamily="2" charset="77"/>
                        <a:cs typeface="Phetsarath OT" panose="02000500000000000000" pitchFamily="2" charset="77"/>
                      </a:endParaRPr>
                    </a:p>
                  </a:txBody>
                  <a:tcPr marL="118806" marR="118806"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39481398"/>
                  </a:ext>
                </a:extLst>
              </a:tr>
            </a:tbl>
          </a:graphicData>
        </a:graphic>
      </p:graphicFrame>
      <p:sp>
        <p:nvSpPr>
          <p:cNvPr id="26651" name="Rectangle 96">
            <a:extLst>
              <a:ext uri="{FF2B5EF4-FFF2-40B4-BE49-F238E27FC236}">
                <a16:creationId xmlns:a16="http://schemas.microsoft.com/office/drawing/2014/main" id="{97D62F92-0AFF-5C43-A8BC-248088FFE483}"/>
              </a:ext>
            </a:extLst>
          </p:cNvPr>
          <p:cNvSpPr>
            <a:spLocks noChangeArrowheads="1"/>
          </p:cNvSpPr>
          <p:nvPr/>
        </p:nvSpPr>
        <p:spPr bwMode="auto">
          <a:xfrm>
            <a:off x="304800" y="5786573"/>
            <a:ext cx="6553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spcBef>
                <a:spcPct val="20000"/>
              </a:spcBef>
            </a:pPr>
            <a:r>
              <a:rPr lang="en-US" altLang="en-US" sz="2000" b="1" dirty="0">
                <a:latin typeface="Phetsarath OT" panose="02000500000000000000" pitchFamily="2" charset="77"/>
                <a:ea typeface="Phetsarath OT" panose="02000500000000000000" pitchFamily="2" charset="77"/>
                <a:cs typeface="Phetsarath OT" panose="02000500000000000000" pitchFamily="2" charset="77"/>
              </a:rPr>
              <a:t>Data from the Center for Environmental Sanitation and Clean Water Supply</a:t>
            </a:r>
          </a:p>
        </p:txBody>
      </p:sp>
    </p:spTree>
    <p:extLst>
      <p:ext uri="{BB962C8B-B14F-4D97-AF65-F5344CB8AC3E}">
        <p14:creationId xmlns:p14="http://schemas.microsoft.com/office/powerpoint/2010/main" val="2978138519"/>
      </p:ext>
    </p:extLst>
  </p:cSld>
  <p:clrMapOvr>
    <a:masterClrMapping/>
  </p:clrMapOvr>
  <p:transition spd="med">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679F36A3-3D29-974D-9462-020A7A538B1C}"/>
              </a:ext>
            </a:extLst>
          </p:cNvPr>
          <p:cNvSpPr>
            <a:spLocks noGrp="1" noChangeArrowheads="1"/>
          </p:cNvSpPr>
          <p:nvPr>
            <p:ph type="title"/>
          </p:nvPr>
        </p:nvSpPr>
        <p:spPr>
          <a:xfrm>
            <a:off x="304800" y="457201"/>
            <a:ext cx="10693400" cy="792163"/>
          </a:xfrm>
        </p:spPr>
        <p:txBody>
          <a:bodyPr wrap="square" numCol="1" anchorCtr="0" compatLnSpc="1">
            <a:prstTxWarp prst="textNoShape">
              <a:avLst/>
            </a:prstTxWarp>
          </a:bodyPr>
          <a:lstStyle/>
          <a:p>
            <a:r>
              <a:rPr lang="lo-LA" altLang="en-US" b="1" dirty="0">
                <a:solidFill>
                  <a:srgbClr val="2D2D8A"/>
                </a:solidFill>
                <a:latin typeface="Phetsarath OT" panose="02000500000000000000" pitchFamily="2" charset="77"/>
                <a:ea typeface="Phetsarath OT" panose="02000500000000000000" pitchFamily="2" charset="77"/>
                <a:cs typeface="Phetsarath OT" panose="02000500000000000000" pitchFamily="2" charset="77"/>
              </a:rPr>
              <a:t>       </a:t>
            </a:r>
            <a:r>
              <a:rPr lang="en-US" altLang="en-US" b="1"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Uses of Toilets</a:t>
            </a:r>
          </a:p>
        </p:txBody>
      </p:sp>
      <p:sp>
        <p:nvSpPr>
          <p:cNvPr id="28675" name="Content Placeholder 2">
            <a:extLst>
              <a:ext uri="{FF2B5EF4-FFF2-40B4-BE49-F238E27FC236}">
                <a16:creationId xmlns:a16="http://schemas.microsoft.com/office/drawing/2014/main" id="{74101E72-6C76-A349-B8EB-6C406BDEA95E}"/>
              </a:ext>
            </a:extLst>
          </p:cNvPr>
          <p:cNvSpPr>
            <a:spLocks noGrp="1" noChangeArrowheads="1"/>
          </p:cNvSpPr>
          <p:nvPr>
            <p:ph idx="1"/>
          </p:nvPr>
        </p:nvSpPr>
        <p:spPr>
          <a:xfrm>
            <a:off x="986672" y="1249364"/>
            <a:ext cx="10584842" cy="4511675"/>
          </a:xfrm>
        </p:spPr>
        <p:txBody>
          <a:bodyPr/>
          <a:lstStyle/>
          <a:p>
            <a:pPr>
              <a:buFontTx/>
              <a:buChar char="-"/>
            </a:pPr>
            <a:r>
              <a:rPr lang="en-US" altLang="en-US" sz="2800"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The use of toilet leads to greater privacy, safety and health.</a:t>
            </a:r>
          </a:p>
          <a:p>
            <a:pPr>
              <a:buFontTx/>
              <a:buChar char="-"/>
            </a:pPr>
            <a:r>
              <a:rPr lang="lo-LA" altLang="en-US" sz="2800"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 </a:t>
            </a:r>
            <a:r>
              <a:rPr lang="en-US" altLang="en-US" sz="2800"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Using the toilet will be more convenient for yourself and your children</a:t>
            </a:r>
          </a:p>
          <a:p>
            <a:pPr>
              <a:buFontTx/>
              <a:buChar char="-"/>
            </a:pPr>
            <a:r>
              <a:rPr lang="lo-LA" altLang="en-US" sz="2800"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 </a:t>
            </a:r>
            <a:r>
              <a:rPr lang="en-US" altLang="en-US" sz="2800"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Everyone uses a toilet to prevent the spread of the virus</a:t>
            </a:r>
          </a:p>
          <a:p>
            <a:pPr>
              <a:buFontTx/>
              <a:buChar char="-"/>
            </a:pPr>
            <a:r>
              <a:rPr lang="en-US" altLang="en-US" sz="2800"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Before using and leaving the toilet, wash your hands with clean water with hand soap</a:t>
            </a:r>
            <a:endParaRPr lang="en-US" altLang="en-US" sz="9600"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endParaRPr>
          </a:p>
        </p:txBody>
      </p:sp>
      <p:pic>
        <p:nvPicPr>
          <p:cNvPr id="2" name="Picture 1">
            <a:extLst>
              <a:ext uri="{FF2B5EF4-FFF2-40B4-BE49-F238E27FC236}">
                <a16:creationId xmlns:a16="http://schemas.microsoft.com/office/drawing/2014/main" id="{24479374-D736-40FD-97D4-866B1AADCF81}"/>
              </a:ext>
            </a:extLst>
          </p:cNvPr>
          <p:cNvPicPr>
            <a:picLocks noChangeAspect="1"/>
          </p:cNvPicPr>
          <p:nvPr/>
        </p:nvPicPr>
        <p:blipFill>
          <a:blip r:embed="rId2"/>
          <a:stretch>
            <a:fillRect/>
          </a:stretch>
        </p:blipFill>
        <p:spPr>
          <a:xfrm>
            <a:off x="5651500" y="4291390"/>
            <a:ext cx="2255716" cy="2088360"/>
          </a:xfrm>
          <a:prstGeom prst="rect">
            <a:avLst/>
          </a:prstGeom>
        </p:spPr>
      </p:pic>
      <p:pic>
        <p:nvPicPr>
          <p:cNvPr id="3" name="Picture 2">
            <a:extLst>
              <a:ext uri="{FF2B5EF4-FFF2-40B4-BE49-F238E27FC236}">
                <a16:creationId xmlns:a16="http://schemas.microsoft.com/office/drawing/2014/main" id="{994F5F26-CF3D-47F6-8C03-72C65ECE0343}"/>
              </a:ext>
            </a:extLst>
          </p:cNvPr>
          <p:cNvPicPr>
            <a:picLocks noChangeAspect="1"/>
          </p:cNvPicPr>
          <p:nvPr/>
        </p:nvPicPr>
        <p:blipFill>
          <a:blip r:embed="rId3"/>
          <a:stretch>
            <a:fillRect/>
          </a:stretch>
        </p:blipFill>
        <p:spPr>
          <a:xfrm>
            <a:off x="2421041" y="4272535"/>
            <a:ext cx="2817173" cy="2107215"/>
          </a:xfrm>
          <a:prstGeom prst="rect">
            <a:avLst/>
          </a:prstGeom>
        </p:spPr>
      </p:pic>
    </p:spTree>
    <p:extLst>
      <p:ext uri="{BB962C8B-B14F-4D97-AF65-F5344CB8AC3E}">
        <p14:creationId xmlns:p14="http://schemas.microsoft.com/office/powerpoint/2010/main" val="7076998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E6CB67-CB38-7B4C-B7E8-8334B2818885}"/>
              </a:ext>
            </a:extLst>
          </p:cNvPr>
          <p:cNvGrpSpPr/>
          <p:nvPr/>
        </p:nvGrpSpPr>
        <p:grpSpPr>
          <a:xfrm>
            <a:off x="209551" y="892177"/>
            <a:ext cx="3763735" cy="3113766"/>
            <a:chOff x="155576" y="1654177"/>
            <a:chExt cx="3839481" cy="3129988"/>
          </a:xfrm>
        </p:grpSpPr>
        <p:pic>
          <p:nvPicPr>
            <p:cNvPr id="21506" name="Picture 3">
              <a:extLst>
                <a:ext uri="{FF2B5EF4-FFF2-40B4-BE49-F238E27FC236}">
                  <a16:creationId xmlns:a16="http://schemas.microsoft.com/office/drawing/2014/main" id="{E111C7F9-0CD7-164F-B14D-2A9A7F58F1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6" y="1654177"/>
              <a:ext cx="3839481" cy="312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Quad Arrow 1">
              <a:extLst>
                <a:ext uri="{FF2B5EF4-FFF2-40B4-BE49-F238E27FC236}">
                  <a16:creationId xmlns:a16="http://schemas.microsoft.com/office/drawing/2014/main" id="{0288A060-D401-A84D-98C9-B4AB6EEB3905}"/>
                </a:ext>
              </a:extLst>
            </p:cNvPr>
            <p:cNvSpPr/>
            <p:nvPr/>
          </p:nvSpPr>
          <p:spPr>
            <a:xfrm rot="19228281">
              <a:off x="1280706" y="2442328"/>
              <a:ext cx="1113185" cy="1185491"/>
            </a:xfrm>
            <a:prstGeom prst="quad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h-TH"/>
            </a:p>
          </p:txBody>
        </p:sp>
      </p:grpSp>
      <p:pic>
        <p:nvPicPr>
          <p:cNvPr id="20484" name="Picture 5" descr="Picture 134">
            <a:extLst>
              <a:ext uri="{FF2B5EF4-FFF2-40B4-BE49-F238E27FC236}">
                <a16:creationId xmlns:a16="http://schemas.microsoft.com/office/drawing/2014/main" id="{D62068A6-6FE6-B945-971A-CCAB5A1D25F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876925" y="2089150"/>
            <a:ext cx="2540000" cy="3201988"/>
          </a:xfrm>
        </p:spPr>
      </p:pic>
      <p:cxnSp>
        <p:nvCxnSpPr>
          <p:cNvPr id="4" name="Straight Arrow Connector 3">
            <a:extLst>
              <a:ext uri="{FF2B5EF4-FFF2-40B4-BE49-F238E27FC236}">
                <a16:creationId xmlns:a16="http://schemas.microsoft.com/office/drawing/2014/main" id="{F3DC19FA-59E2-E744-8BE9-E5D92AE0C5D8}"/>
              </a:ext>
            </a:extLst>
          </p:cNvPr>
          <p:cNvCxnSpPr/>
          <p:nvPr/>
        </p:nvCxnSpPr>
        <p:spPr>
          <a:xfrm flipV="1">
            <a:off x="7767638" y="3079751"/>
            <a:ext cx="1681162" cy="157956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C8AD87CA-167F-B649-B463-1FAB7F1384AF}"/>
              </a:ext>
            </a:extLst>
          </p:cNvPr>
          <p:cNvCxnSpPr/>
          <p:nvPr/>
        </p:nvCxnSpPr>
        <p:spPr>
          <a:xfrm flipV="1">
            <a:off x="7848600" y="3846514"/>
            <a:ext cx="1600200" cy="76358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E874959E-7F37-3342-B651-96191044D311}"/>
              </a:ext>
            </a:extLst>
          </p:cNvPr>
          <p:cNvCxnSpPr>
            <a:cxnSpLocks/>
            <a:endCxn id="31" idx="1"/>
          </p:cNvCxnSpPr>
          <p:nvPr/>
        </p:nvCxnSpPr>
        <p:spPr>
          <a:xfrm flipV="1">
            <a:off x="7848600" y="4557643"/>
            <a:ext cx="1524000" cy="4610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D198CD12-EE7F-F74E-892E-A319CF7B602F}"/>
              </a:ext>
            </a:extLst>
          </p:cNvPr>
          <p:cNvCxnSpPr/>
          <p:nvPr/>
        </p:nvCxnSpPr>
        <p:spPr>
          <a:xfrm>
            <a:off x="7767639" y="4591050"/>
            <a:ext cx="1614487" cy="52705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0489" name="Rectangle 2">
            <a:extLst>
              <a:ext uri="{FF2B5EF4-FFF2-40B4-BE49-F238E27FC236}">
                <a16:creationId xmlns:a16="http://schemas.microsoft.com/office/drawing/2014/main" id="{802C553D-7E86-D54D-90DA-0FE8CE7FB2B4}"/>
              </a:ext>
            </a:extLst>
          </p:cNvPr>
          <p:cNvSpPr txBox="1">
            <a:spLocks noChangeArrowheads="1"/>
          </p:cNvSpPr>
          <p:nvPr/>
        </p:nvSpPr>
        <p:spPr bwMode="auto">
          <a:xfrm>
            <a:off x="5953126" y="1100139"/>
            <a:ext cx="3429000" cy="1120775"/>
          </a:xfrm>
          <a:prstGeom prst="rect">
            <a:avLst/>
          </a:prstGeom>
          <a:solidFill>
            <a:srgbClr val="FFFF00"/>
          </a:solidFill>
          <a:ln w="9525">
            <a:solidFill>
              <a:srgbClr val="FF9900"/>
            </a:solidFill>
            <a:miter lim="800000"/>
            <a:headEnd/>
            <a:tailEnd/>
          </a:ln>
        </p:spPr>
        <p:txBody>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20000"/>
              </a:lnSpc>
              <a:spcBef>
                <a:spcPct val="20000"/>
              </a:spcBef>
            </a:pPr>
            <a:r>
              <a:rPr lang="en-US" altLang="en-US" sz="2000" b="1" dirty="0">
                <a:latin typeface="Phetsarath OT" panose="02000500000000000000" pitchFamily="2" charset="77"/>
                <a:ea typeface="Phetsarath OT" panose="02000500000000000000" pitchFamily="2" charset="77"/>
                <a:cs typeface="Phetsarath OT" panose="02000500000000000000" pitchFamily="2" charset="77"/>
              </a:rPr>
              <a:t>1g (gram) of feces can contain germs</a:t>
            </a:r>
            <a:endParaRPr lang="en-US" altLang="en-US" sz="2000" b="1" dirty="0">
              <a:latin typeface="Saysettha Lao" panose="020B0504020207020204" pitchFamily="34" charset="77"/>
            </a:endParaRPr>
          </a:p>
          <a:p>
            <a:pPr eaLnBrk="1" hangingPunct="1">
              <a:lnSpc>
                <a:spcPct val="120000"/>
              </a:lnSpc>
              <a:spcBef>
                <a:spcPct val="20000"/>
              </a:spcBef>
            </a:pPr>
            <a:endParaRPr lang="en-US" altLang="en-US" sz="1100" b="1" dirty="0">
              <a:latin typeface="Saysettha Lao" panose="020B0504020207020204" pitchFamily="34" charset="77"/>
            </a:endParaRPr>
          </a:p>
          <a:p>
            <a:pPr eaLnBrk="1" hangingPunct="1">
              <a:lnSpc>
                <a:spcPct val="120000"/>
              </a:lnSpc>
              <a:spcBef>
                <a:spcPct val="20000"/>
              </a:spcBef>
            </a:pPr>
            <a:endParaRPr lang="en-US" altLang="en-US" sz="1100" b="1" dirty="0">
              <a:latin typeface="Saysettha Lao" panose="020B0504020207020204" pitchFamily="34" charset="77"/>
            </a:endParaRPr>
          </a:p>
          <a:p>
            <a:pPr eaLnBrk="1" hangingPunct="1">
              <a:lnSpc>
                <a:spcPct val="120000"/>
              </a:lnSpc>
              <a:spcBef>
                <a:spcPct val="20000"/>
              </a:spcBef>
            </a:pPr>
            <a:r>
              <a:rPr lang="en-US" altLang="en-US" sz="1000" dirty="0">
                <a:latin typeface="Saysettha Lao" panose="020B0504020207020204" pitchFamily="34" charset="77"/>
              </a:rPr>
              <a:t>  </a:t>
            </a:r>
            <a:endParaRPr lang="af-ZA" altLang="en-US" sz="1000" dirty="0">
              <a:latin typeface="Saysettha Lao" panose="020B0504020207020204" pitchFamily="34" charset="77"/>
            </a:endParaRPr>
          </a:p>
        </p:txBody>
      </p:sp>
      <p:sp>
        <p:nvSpPr>
          <p:cNvPr id="24" name="TextBox 23">
            <a:extLst>
              <a:ext uri="{FF2B5EF4-FFF2-40B4-BE49-F238E27FC236}">
                <a16:creationId xmlns:a16="http://schemas.microsoft.com/office/drawing/2014/main" id="{6DAA661E-86D0-EE4D-8690-3413F1BE53FE}"/>
              </a:ext>
            </a:extLst>
          </p:cNvPr>
          <p:cNvSpPr txBox="1">
            <a:spLocks noChangeArrowheads="1"/>
          </p:cNvSpPr>
          <p:nvPr/>
        </p:nvSpPr>
        <p:spPr bwMode="auto">
          <a:xfrm>
            <a:off x="9448800" y="2679700"/>
            <a:ext cx="2438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000" dirty="0">
                <a:latin typeface="Phetsarath OT" panose="02000500000000000000" pitchFamily="2" charset="77"/>
                <a:ea typeface="Phetsarath OT" panose="02000500000000000000" pitchFamily="2" charset="77"/>
                <a:cs typeface="Phetsarath OT" panose="02000500000000000000" pitchFamily="2" charset="77"/>
              </a:rPr>
              <a:t>10,000,000 viruses</a:t>
            </a:r>
          </a:p>
        </p:txBody>
      </p:sp>
      <p:sp>
        <p:nvSpPr>
          <p:cNvPr id="30" name="TextBox 29">
            <a:extLst>
              <a:ext uri="{FF2B5EF4-FFF2-40B4-BE49-F238E27FC236}">
                <a16:creationId xmlns:a16="http://schemas.microsoft.com/office/drawing/2014/main" id="{ECEEDA82-9ECF-DE4F-92CF-E19998EF8B4D}"/>
              </a:ext>
            </a:extLst>
          </p:cNvPr>
          <p:cNvSpPr txBox="1">
            <a:spLocks noChangeArrowheads="1"/>
          </p:cNvSpPr>
          <p:nvPr/>
        </p:nvSpPr>
        <p:spPr bwMode="auto">
          <a:xfrm>
            <a:off x="9372600" y="3446463"/>
            <a:ext cx="2514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lo-LA" altLang="en-US" sz="2000" dirty="0">
                <a:latin typeface="Phetsarath OT" panose="02000500000000000000" pitchFamily="2" charset="77"/>
                <a:ea typeface="Phetsarath OT" panose="02000500000000000000" pitchFamily="2" charset="77"/>
                <a:cs typeface="Phetsarath OT" panose="02000500000000000000" pitchFamily="2" charset="77"/>
              </a:rPr>
              <a:t>1,000,000  </a:t>
            </a:r>
            <a:r>
              <a:rPr lang="en-US" altLang="en-US" sz="2000" dirty="0">
                <a:latin typeface="Phetsarath OT" panose="02000500000000000000" pitchFamily="2" charset="77"/>
                <a:ea typeface="Phetsarath OT" panose="02000500000000000000" pitchFamily="2" charset="77"/>
                <a:cs typeface="Phetsarath OT" panose="02000500000000000000" pitchFamily="2" charset="77"/>
              </a:rPr>
              <a:t>Germs</a:t>
            </a:r>
          </a:p>
        </p:txBody>
      </p:sp>
      <p:sp>
        <p:nvSpPr>
          <p:cNvPr id="31" name="TextBox 30">
            <a:extLst>
              <a:ext uri="{FF2B5EF4-FFF2-40B4-BE49-F238E27FC236}">
                <a16:creationId xmlns:a16="http://schemas.microsoft.com/office/drawing/2014/main" id="{06EF5506-C8B9-834D-9D1B-18286B5DB994}"/>
              </a:ext>
            </a:extLst>
          </p:cNvPr>
          <p:cNvSpPr txBox="1">
            <a:spLocks noChangeArrowheads="1"/>
          </p:cNvSpPr>
          <p:nvPr/>
        </p:nvSpPr>
        <p:spPr bwMode="auto">
          <a:xfrm>
            <a:off x="9372600" y="4203700"/>
            <a:ext cx="2438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lo-LA" altLang="en-US" sz="2000" dirty="0">
                <a:latin typeface="Phetsarath OT" panose="02000500000000000000" pitchFamily="2" charset="77"/>
                <a:ea typeface="Phetsarath OT" panose="02000500000000000000" pitchFamily="2" charset="77"/>
                <a:cs typeface="Phetsarath OT" panose="02000500000000000000" pitchFamily="2" charset="77"/>
              </a:rPr>
              <a:t>1,000 </a:t>
            </a:r>
            <a:r>
              <a:rPr lang="en-US" altLang="en-US" sz="2000" dirty="0">
                <a:latin typeface="Phetsarath OT" panose="02000500000000000000" pitchFamily="2" charset="77"/>
                <a:ea typeface="Phetsarath OT" panose="02000500000000000000" pitchFamily="2" charset="77"/>
                <a:cs typeface="Phetsarath OT" panose="02000500000000000000" pitchFamily="2" charset="77"/>
              </a:rPr>
              <a:t>Parasite’ eggs</a:t>
            </a:r>
          </a:p>
        </p:txBody>
      </p:sp>
      <p:sp>
        <p:nvSpPr>
          <p:cNvPr id="32" name="TextBox 31">
            <a:extLst>
              <a:ext uri="{FF2B5EF4-FFF2-40B4-BE49-F238E27FC236}">
                <a16:creationId xmlns:a16="http://schemas.microsoft.com/office/drawing/2014/main" id="{9FDD8831-BF33-D54F-AD59-795D8605075A}"/>
              </a:ext>
            </a:extLst>
          </p:cNvPr>
          <p:cNvSpPr txBox="1">
            <a:spLocks noChangeArrowheads="1"/>
          </p:cNvSpPr>
          <p:nvPr/>
        </p:nvSpPr>
        <p:spPr bwMode="auto">
          <a:xfrm>
            <a:off x="9467850" y="4919663"/>
            <a:ext cx="18859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lo-LA" altLang="en-US" sz="2000" dirty="0">
                <a:latin typeface="Phetsarath OT" panose="02000500000000000000" pitchFamily="2" charset="77"/>
                <a:ea typeface="Phetsarath OT" panose="02000500000000000000" pitchFamily="2" charset="77"/>
                <a:cs typeface="Phetsarath OT" panose="02000500000000000000" pitchFamily="2" charset="77"/>
              </a:rPr>
              <a:t>100 </a:t>
            </a:r>
            <a:r>
              <a:rPr lang="en-US" altLang="en-US" sz="2000" dirty="0">
                <a:latin typeface="Phetsarath OT" panose="02000500000000000000" pitchFamily="2" charset="77"/>
                <a:ea typeface="Phetsarath OT" panose="02000500000000000000" pitchFamily="2" charset="77"/>
                <a:cs typeface="Phetsarath OT" panose="02000500000000000000" pitchFamily="2" charset="77"/>
              </a:rPr>
              <a:t>Parasites</a:t>
            </a:r>
          </a:p>
        </p:txBody>
      </p:sp>
      <p:sp>
        <p:nvSpPr>
          <p:cNvPr id="31758" name="Rectangle 2">
            <a:extLst>
              <a:ext uri="{FF2B5EF4-FFF2-40B4-BE49-F238E27FC236}">
                <a16:creationId xmlns:a16="http://schemas.microsoft.com/office/drawing/2014/main" id="{526A2A00-E5CA-1044-B89E-3CB7AA732363}"/>
              </a:ext>
            </a:extLst>
          </p:cNvPr>
          <p:cNvSpPr>
            <a:spLocks noChangeArrowheads="1"/>
          </p:cNvSpPr>
          <p:nvPr/>
        </p:nvSpPr>
        <p:spPr bwMode="auto">
          <a:xfrm>
            <a:off x="209551" y="166688"/>
            <a:ext cx="227498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200" b="1" dirty="0">
                <a:latin typeface="Phetsarath OT" panose="02000500000000000000" pitchFamily="2" charset="77"/>
                <a:ea typeface="Phetsarath OT" panose="02000500000000000000" pitchFamily="2" charset="77"/>
                <a:cs typeface="Phetsarath OT" panose="02000500000000000000" pitchFamily="2" charset="77"/>
              </a:rPr>
              <a:t>Germ cycle</a:t>
            </a:r>
            <a:endParaRPr lang="en-US" altLang="en-US" sz="3200" dirty="0"/>
          </a:p>
        </p:txBody>
      </p:sp>
      <p:pic>
        <p:nvPicPr>
          <p:cNvPr id="16" name="Picture 4">
            <a:extLst>
              <a:ext uri="{FF2B5EF4-FFF2-40B4-BE49-F238E27FC236}">
                <a16:creationId xmlns:a16="http://schemas.microsoft.com/office/drawing/2014/main" id="{76E8567E-408E-0E4F-BB8D-A1D8E06448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4708" y="4228307"/>
            <a:ext cx="2295800" cy="2473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73626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fade">
                                      <p:cBhvr>
                                        <p:cTn id="7" dur="500"/>
                                        <p:tgtEl>
                                          <p:spTgt spid="204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0489"/>
                                        </p:tgtEl>
                                        <p:attrNameLst>
                                          <p:attrName>style.visibility</p:attrName>
                                        </p:attrNameLst>
                                      </p:cBhvr>
                                      <p:to>
                                        <p:strVal val="visible"/>
                                      </p:to>
                                    </p:set>
                                    <p:animEffect transition="in" filter="fade">
                                      <p:cBhvr>
                                        <p:cTn id="12" dur="500"/>
                                        <p:tgtEl>
                                          <p:spTgt spid="2048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1000"/>
                                        <p:tgtEl>
                                          <p:spTgt spid="31"/>
                                        </p:tgtEl>
                                      </p:cBhvr>
                                    </p:animEffect>
                                    <p:anim calcmode="lin" valueType="num">
                                      <p:cBhvr>
                                        <p:cTn id="43" dur="1000" fill="hold"/>
                                        <p:tgtEl>
                                          <p:spTgt spid="31"/>
                                        </p:tgtEl>
                                        <p:attrNameLst>
                                          <p:attrName>ppt_x</p:attrName>
                                        </p:attrNameLst>
                                      </p:cBhvr>
                                      <p:tavLst>
                                        <p:tav tm="0">
                                          <p:val>
                                            <p:strVal val="#ppt_x"/>
                                          </p:val>
                                        </p:tav>
                                        <p:tav tm="100000">
                                          <p:val>
                                            <p:strVal val="#ppt_x"/>
                                          </p:val>
                                        </p:tav>
                                      </p:tavLst>
                                    </p:anim>
                                    <p:anim calcmode="lin" valueType="num">
                                      <p:cBhvr>
                                        <p:cTn id="4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ntr" presetSubtype="0" fill="hold"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9" grpId="0" animBg="1"/>
      <p:bldP spid="24" grpId="0"/>
      <p:bldP spid="30" grpId="0"/>
      <p:bldP spid="31" grpId="0"/>
      <p:bldP spid="3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232385F3-4AB1-424F-94DC-B4E1761215BE}"/>
              </a:ext>
            </a:extLst>
          </p:cNvPr>
          <p:cNvSpPr>
            <a:spLocks noGrp="1" noChangeArrowheads="1"/>
          </p:cNvSpPr>
          <p:nvPr>
            <p:ph type="title"/>
          </p:nvPr>
        </p:nvSpPr>
        <p:spPr>
          <a:xfrm>
            <a:off x="5175250" y="381001"/>
            <a:ext cx="6800850" cy="639763"/>
          </a:xfrm>
        </p:spPr>
        <p:txBody>
          <a:bodyPr wrap="square" numCol="1" anchorCtr="0" compatLnSpc="1">
            <a:prstTxWarp prst="textNoShape">
              <a:avLst/>
            </a:prstTxWarp>
            <a:normAutofit fontScale="90000"/>
          </a:bodyPr>
          <a:lstStyle/>
          <a:p>
            <a:r>
              <a:rPr lang="lo-LA" altLang="en-US" sz="4000" b="1"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2.2. </a:t>
            </a:r>
            <a:r>
              <a:rPr lang="en-US" altLang="en-US" sz="4000" b="1"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Washing hands with soap</a:t>
            </a:r>
          </a:p>
        </p:txBody>
      </p:sp>
      <p:sp>
        <p:nvSpPr>
          <p:cNvPr id="33795" name="Content Placeholder 2">
            <a:extLst>
              <a:ext uri="{FF2B5EF4-FFF2-40B4-BE49-F238E27FC236}">
                <a16:creationId xmlns:a16="http://schemas.microsoft.com/office/drawing/2014/main" id="{36C64124-C1D2-9240-85EB-21673587C5AE}"/>
              </a:ext>
            </a:extLst>
          </p:cNvPr>
          <p:cNvSpPr>
            <a:spLocks noGrp="1" noChangeArrowheads="1"/>
          </p:cNvSpPr>
          <p:nvPr>
            <p:ph idx="1"/>
          </p:nvPr>
        </p:nvSpPr>
        <p:spPr>
          <a:xfrm>
            <a:off x="6789737" y="922338"/>
            <a:ext cx="4183063" cy="3486829"/>
          </a:xfrm>
          <a:solidFill>
            <a:schemeClr val="bg1"/>
          </a:solidFill>
        </p:spPr>
        <p:txBody>
          <a:bodyPr>
            <a:normAutofit lnSpcReduction="10000"/>
          </a:bodyPr>
          <a:lstStyle/>
          <a:p>
            <a:pPr marL="0" indent="0">
              <a:buNone/>
            </a:pPr>
            <a:endParaRPr lang="lo-LA" altLang="en-US" sz="2000" dirty="0">
              <a:latin typeface="Phetsarath OT" panose="02000500000000000000" pitchFamily="2" charset="77"/>
              <a:ea typeface="Phetsarath OT" panose="02000500000000000000" pitchFamily="2" charset="77"/>
              <a:cs typeface="Phetsarath OT" panose="02000500000000000000" pitchFamily="2" charset="77"/>
            </a:endParaRPr>
          </a:p>
          <a:p>
            <a:pPr marL="0" indent="0">
              <a:buNone/>
            </a:pPr>
            <a:r>
              <a:rPr lang="en-US" altLang="en-US" sz="2800" dirty="0">
                <a:latin typeface="Phetsarath OT" panose="02000500000000000000" pitchFamily="2" charset="77"/>
                <a:ea typeface="Phetsarath OT" panose="02000500000000000000" pitchFamily="2" charset="77"/>
                <a:cs typeface="Phetsarath OT" panose="02000500000000000000" pitchFamily="2" charset="77"/>
              </a:rPr>
              <a:t>Washing your hands and keeping them clean with the right soap will help clean and prevent the spread of germs and keep children safe from getting sick.</a:t>
            </a:r>
            <a:endParaRPr lang="en-US" altLang="en-US" b="1" dirty="0"/>
          </a:p>
        </p:txBody>
      </p:sp>
      <p:pic>
        <p:nvPicPr>
          <p:cNvPr id="33796" name="Picture 2">
            <a:extLst>
              <a:ext uri="{FF2B5EF4-FFF2-40B4-BE49-F238E27FC236}">
                <a16:creationId xmlns:a16="http://schemas.microsoft.com/office/drawing/2014/main" id="{A3F91564-EEBD-4A47-A842-40BC0F7D11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6" y="914401"/>
            <a:ext cx="5940425" cy="533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33797" name="TextBox 1">
            <a:extLst>
              <a:ext uri="{FF2B5EF4-FFF2-40B4-BE49-F238E27FC236}">
                <a16:creationId xmlns:a16="http://schemas.microsoft.com/office/drawing/2014/main" id="{E9496ED9-CA5A-1C45-871C-FA4906C884AF}"/>
              </a:ext>
            </a:extLst>
          </p:cNvPr>
          <p:cNvSpPr txBox="1">
            <a:spLocks noChangeArrowheads="1"/>
          </p:cNvSpPr>
          <p:nvPr/>
        </p:nvSpPr>
        <p:spPr bwMode="auto">
          <a:xfrm>
            <a:off x="1938338" y="922338"/>
            <a:ext cx="2474912" cy="83026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lo-LA" altLang="en-US" sz="2400" b="1">
              <a:solidFill>
                <a:srgbClr val="0070C0"/>
              </a:solidFill>
              <a:latin typeface="Phetsarath OT" panose="02000500000000000000" pitchFamily="2" charset="77"/>
              <a:ea typeface="Phetsarath OT" panose="02000500000000000000" pitchFamily="2" charset="77"/>
              <a:cs typeface="Phetsarath OT" panose="02000500000000000000" pitchFamily="2" charset="77"/>
            </a:endParaRPr>
          </a:p>
          <a:p>
            <a:pPr eaLnBrk="1" hangingPunct="1"/>
            <a:endParaRPr lang="en-US" altLang="en-US" sz="2400" b="1">
              <a:solidFill>
                <a:srgbClr val="0070C0"/>
              </a:solidFill>
              <a:latin typeface="Phetsarath OT" panose="02000500000000000000" pitchFamily="2" charset="77"/>
              <a:ea typeface="Phetsarath OT" panose="02000500000000000000" pitchFamily="2" charset="77"/>
              <a:cs typeface="Phetsarath OT" panose="02000500000000000000" pitchFamily="2" charset="77"/>
            </a:endParaRPr>
          </a:p>
        </p:txBody>
      </p:sp>
      <p:sp>
        <p:nvSpPr>
          <p:cNvPr id="33798" name="TextBox 2">
            <a:extLst>
              <a:ext uri="{FF2B5EF4-FFF2-40B4-BE49-F238E27FC236}">
                <a16:creationId xmlns:a16="http://schemas.microsoft.com/office/drawing/2014/main" id="{94DB23ED-8D44-2E4A-9551-EBC543C567B1}"/>
              </a:ext>
            </a:extLst>
          </p:cNvPr>
          <p:cNvSpPr txBox="1">
            <a:spLocks noChangeArrowheads="1"/>
          </p:cNvSpPr>
          <p:nvPr/>
        </p:nvSpPr>
        <p:spPr bwMode="auto">
          <a:xfrm>
            <a:off x="452439" y="3657600"/>
            <a:ext cx="890587" cy="2301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lo-LA" altLang="en-US" sz="900">
                <a:latin typeface="Phetsarath OT" panose="02000500000000000000" pitchFamily="2" charset="77"/>
                <a:ea typeface="Phetsarath OT" panose="02000500000000000000" pitchFamily="2" charset="77"/>
                <a:cs typeface="Phetsarath OT" panose="02000500000000000000" pitchFamily="2" charset="77"/>
              </a:rPr>
              <a:t>ຈັບອາຫານ</a:t>
            </a:r>
            <a:endParaRPr lang="en-US" altLang="en-US" sz="900">
              <a:latin typeface="Phetsarath OT" panose="02000500000000000000" pitchFamily="2" charset="77"/>
              <a:ea typeface="Phetsarath OT" panose="02000500000000000000" pitchFamily="2" charset="77"/>
              <a:cs typeface="Phetsarath OT" panose="02000500000000000000" pitchFamily="2" charset="77"/>
            </a:endParaRPr>
          </a:p>
        </p:txBody>
      </p:sp>
      <p:sp>
        <p:nvSpPr>
          <p:cNvPr id="33799" name="TextBox 3">
            <a:extLst>
              <a:ext uri="{FF2B5EF4-FFF2-40B4-BE49-F238E27FC236}">
                <a16:creationId xmlns:a16="http://schemas.microsoft.com/office/drawing/2014/main" id="{9E31ADE6-55C5-4D49-9810-7EFBB743A521}"/>
              </a:ext>
            </a:extLst>
          </p:cNvPr>
          <p:cNvSpPr txBox="1">
            <a:spLocks noChangeArrowheads="1"/>
          </p:cNvSpPr>
          <p:nvPr/>
        </p:nvSpPr>
        <p:spPr bwMode="auto">
          <a:xfrm>
            <a:off x="4808539" y="3657600"/>
            <a:ext cx="892175" cy="2301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lo-LA" altLang="en-US" sz="900">
                <a:latin typeface="Phetsarath OT" panose="02000500000000000000" pitchFamily="2" charset="77"/>
                <a:ea typeface="Phetsarath OT" panose="02000500000000000000" pitchFamily="2" charset="77"/>
                <a:cs typeface="Phetsarath OT" panose="02000500000000000000" pitchFamily="2" charset="77"/>
              </a:rPr>
              <a:t>ໃຊ້ຫ້ອງນໍ້າ</a:t>
            </a:r>
            <a:endParaRPr lang="en-US" altLang="en-US" sz="900">
              <a:latin typeface="Phetsarath OT" panose="02000500000000000000" pitchFamily="2" charset="77"/>
              <a:ea typeface="Phetsarath OT" panose="02000500000000000000" pitchFamily="2" charset="77"/>
              <a:cs typeface="Phetsarath OT" panose="02000500000000000000" pitchFamily="2" charset="77"/>
            </a:endParaRPr>
          </a:p>
        </p:txBody>
      </p:sp>
      <p:sp>
        <p:nvSpPr>
          <p:cNvPr id="33800" name="TextBox 4">
            <a:extLst>
              <a:ext uri="{FF2B5EF4-FFF2-40B4-BE49-F238E27FC236}">
                <a16:creationId xmlns:a16="http://schemas.microsoft.com/office/drawing/2014/main" id="{732AE228-221A-1140-9CA3-D7C3CA8CAB8F}"/>
              </a:ext>
            </a:extLst>
          </p:cNvPr>
          <p:cNvSpPr txBox="1">
            <a:spLocks noChangeArrowheads="1"/>
          </p:cNvSpPr>
          <p:nvPr/>
        </p:nvSpPr>
        <p:spPr bwMode="auto">
          <a:xfrm>
            <a:off x="3224214" y="5867400"/>
            <a:ext cx="1189037" cy="22860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900" b="1" dirty="0">
                <a:latin typeface="Phetsarath OT" panose="02000500000000000000" pitchFamily="2" charset="77"/>
                <a:ea typeface="Phetsarath OT" panose="02000500000000000000" pitchFamily="2" charset="77"/>
                <a:cs typeface="Phetsarath OT" panose="02000500000000000000" pitchFamily="2" charset="77"/>
              </a:rPr>
              <a:t>Wash baby ass</a:t>
            </a:r>
          </a:p>
        </p:txBody>
      </p:sp>
      <p:sp>
        <p:nvSpPr>
          <p:cNvPr id="33801" name="TextBox 5">
            <a:extLst>
              <a:ext uri="{FF2B5EF4-FFF2-40B4-BE49-F238E27FC236}">
                <a16:creationId xmlns:a16="http://schemas.microsoft.com/office/drawing/2014/main" id="{8C79CEF2-EDC3-0541-9721-6D0E333FAA30}"/>
              </a:ext>
            </a:extLst>
          </p:cNvPr>
          <p:cNvSpPr txBox="1">
            <a:spLocks noChangeArrowheads="1"/>
          </p:cNvSpPr>
          <p:nvPr/>
        </p:nvSpPr>
        <p:spPr bwMode="auto">
          <a:xfrm>
            <a:off x="4611688" y="5867400"/>
            <a:ext cx="1187450"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900" b="1" dirty="0">
                <a:latin typeface="Phetsarath OT" panose="02000500000000000000" pitchFamily="2" charset="77"/>
                <a:ea typeface="Phetsarath OT" panose="02000500000000000000" pitchFamily="2" charset="77"/>
                <a:cs typeface="Phetsarath OT" panose="02000500000000000000" pitchFamily="2" charset="77"/>
              </a:rPr>
              <a:t>Grooming, touching or handling pets</a:t>
            </a:r>
          </a:p>
        </p:txBody>
      </p:sp>
      <p:sp>
        <p:nvSpPr>
          <p:cNvPr id="33802" name="TextBox 7">
            <a:extLst>
              <a:ext uri="{FF2B5EF4-FFF2-40B4-BE49-F238E27FC236}">
                <a16:creationId xmlns:a16="http://schemas.microsoft.com/office/drawing/2014/main" id="{E4F2D828-9387-6F4D-9161-962B3837E147}"/>
              </a:ext>
            </a:extLst>
          </p:cNvPr>
          <p:cNvSpPr txBox="1">
            <a:spLocks noChangeArrowheads="1"/>
          </p:cNvSpPr>
          <p:nvPr/>
        </p:nvSpPr>
        <p:spPr bwMode="auto">
          <a:xfrm>
            <a:off x="749301" y="5943600"/>
            <a:ext cx="1871663" cy="2301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900" b="1" dirty="0">
                <a:latin typeface="Phetsarath OT" panose="02000500000000000000" pitchFamily="2" charset="77"/>
                <a:ea typeface="Phetsarath OT" panose="02000500000000000000" pitchFamily="2" charset="77"/>
                <a:cs typeface="Phetsarath OT" panose="02000500000000000000" pitchFamily="2" charset="77"/>
              </a:rPr>
              <a:t>Feed, eat</a:t>
            </a:r>
          </a:p>
        </p:txBody>
      </p:sp>
      <p:sp>
        <p:nvSpPr>
          <p:cNvPr id="33803" name="TextBox 9">
            <a:extLst>
              <a:ext uri="{FF2B5EF4-FFF2-40B4-BE49-F238E27FC236}">
                <a16:creationId xmlns:a16="http://schemas.microsoft.com/office/drawing/2014/main" id="{DFB117FA-69F3-7B4E-AC0E-1C62105568C3}"/>
              </a:ext>
            </a:extLst>
          </p:cNvPr>
          <p:cNvSpPr txBox="1">
            <a:spLocks noChangeArrowheads="1"/>
          </p:cNvSpPr>
          <p:nvPr/>
        </p:nvSpPr>
        <p:spPr bwMode="auto">
          <a:xfrm>
            <a:off x="155576" y="3995738"/>
            <a:ext cx="593725" cy="2460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000" b="1" dirty="0">
                <a:latin typeface="Phetsarath OT" panose="02000500000000000000" pitchFamily="2" charset="77"/>
                <a:ea typeface="Phetsarath OT" panose="02000500000000000000" pitchFamily="2" charset="77"/>
                <a:cs typeface="Phetsarath OT" panose="02000500000000000000" pitchFamily="2" charset="77"/>
              </a:rPr>
              <a:t>Before</a:t>
            </a:r>
          </a:p>
        </p:txBody>
      </p:sp>
      <p:sp useBgFill="1">
        <p:nvSpPr>
          <p:cNvPr id="33804" name="TextBox 11">
            <a:extLst>
              <a:ext uri="{FF2B5EF4-FFF2-40B4-BE49-F238E27FC236}">
                <a16:creationId xmlns:a16="http://schemas.microsoft.com/office/drawing/2014/main" id="{DD21E26D-FC34-9F42-9367-84745CDF2A8D}"/>
              </a:ext>
            </a:extLst>
          </p:cNvPr>
          <p:cNvSpPr txBox="1">
            <a:spLocks noChangeArrowheads="1"/>
          </p:cNvSpPr>
          <p:nvPr/>
        </p:nvSpPr>
        <p:spPr bwMode="auto">
          <a:xfrm>
            <a:off x="1541464" y="3995738"/>
            <a:ext cx="593725" cy="24606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000" b="1" dirty="0">
                <a:latin typeface="Phetsarath OT" panose="02000500000000000000" pitchFamily="2" charset="77"/>
                <a:ea typeface="Phetsarath OT" panose="02000500000000000000" pitchFamily="2" charset="77"/>
                <a:cs typeface="Phetsarath OT" panose="02000500000000000000" pitchFamily="2" charset="77"/>
              </a:rPr>
              <a:t>Before</a:t>
            </a:r>
          </a:p>
        </p:txBody>
      </p:sp>
      <p:sp>
        <p:nvSpPr>
          <p:cNvPr id="33805" name="TextBox 13">
            <a:extLst>
              <a:ext uri="{FF2B5EF4-FFF2-40B4-BE49-F238E27FC236}">
                <a16:creationId xmlns:a16="http://schemas.microsoft.com/office/drawing/2014/main" id="{1A5A474D-DC4F-D04D-9303-9D3E070F3759}"/>
              </a:ext>
            </a:extLst>
          </p:cNvPr>
          <p:cNvSpPr txBox="1">
            <a:spLocks noChangeArrowheads="1"/>
          </p:cNvSpPr>
          <p:nvPr/>
        </p:nvSpPr>
        <p:spPr bwMode="auto">
          <a:xfrm>
            <a:off x="3113088" y="3978275"/>
            <a:ext cx="449262"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000" b="1" dirty="0">
                <a:latin typeface="Phetsarath OT" panose="02000500000000000000" pitchFamily="2" charset="77"/>
                <a:ea typeface="Phetsarath OT" panose="02000500000000000000" pitchFamily="2" charset="77"/>
                <a:cs typeface="Phetsarath OT" panose="02000500000000000000" pitchFamily="2" charset="77"/>
              </a:rPr>
              <a:t>After</a:t>
            </a:r>
          </a:p>
        </p:txBody>
      </p:sp>
      <p:sp>
        <p:nvSpPr>
          <p:cNvPr id="33806" name="TextBox 14">
            <a:extLst>
              <a:ext uri="{FF2B5EF4-FFF2-40B4-BE49-F238E27FC236}">
                <a16:creationId xmlns:a16="http://schemas.microsoft.com/office/drawing/2014/main" id="{1E8FF1D3-72A6-4A4F-8F8E-89F5A2480CA8}"/>
              </a:ext>
            </a:extLst>
          </p:cNvPr>
          <p:cNvSpPr txBox="1">
            <a:spLocks noChangeArrowheads="1"/>
          </p:cNvSpPr>
          <p:nvPr/>
        </p:nvSpPr>
        <p:spPr bwMode="auto">
          <a:xfrm>
            <a:off x="4511676" y="4038600"/>
            <a:ext cx="449263"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000" b="1" dirty="0">
                <a:latin typeface="Phetsarath OT" panose="02000500000000000000" pitchFamily="2" charset="77"/>
                <a:ea typeface="Phetsarath OT" panose="02000500000000000000" pitchFamily="2" charset="77"/>
                <a:cs typeface="Phetsarath OT" panose="02000500000000000000" pitchFamily="2" charset="77"/>
              </a:rPr>
              <a:t>After</a:t>
            </a:r>
          </a:p>
        </p:txBody>
      </p:sp>
      <p:sp>
        <p:nvSpPr>
          <p:cNvPr id="2" name="Oval 1">
            <a:extLst>
              <a:ext uri="{FF2B5EF4-FFF2-40B4-BE49-F238E27FC236}">
                <a16:creationId xmlns:a16="http://schemas.microsoft.com/office/drawing/2014/main" id="{17EA8B96-757F-5347-B6F7-FFB28F3F1B59}"/>
              </a:ext>
            </a:extLst>
          </p:cNvPr>
          <p:cNvSpPr/>
          <p:nvPr/>
        </p:nvSpPr>
        <p:spPr>
          <a:xfrm>
            <a:off x="71438" y="1509714"/>
            <a:ext cx="762001" cy="48418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800" dirty="0">
                <a:solidFill>
                  <a:schemeClr val="tx1"/>
                </a:solidFill>
              </a:rPr>
              <a:t>Previous</a:t>
            </a:r>
          </a:p>
        </p:txBody>
      </p:sp>
      <p:sp>
        <p:nvSpPr>
          <p:cNvPr id="18" name="Oval 17">
            <a:extLst>
              <a:ext uri="{FF2B5EF4-FFF2-40B4-BE49-F238E27FC236}">
                <a16:creationId xmlns:a16="http://schemas.microsoft.com/office/drawing/2014/main" id="{8A69241A-4C8D-6644-A85C-D07D1994049C}"/>
              </a:ext>
            </a:extLst>
          </p:cNvPr>
          <p:cNvSpPr/>
          <p:nvPr/>
        </p:nvSpPr>
        <p:spPr>
          <a:xfrm>
            <a:off x="4413250" y="1531939"/>
            <a:ext cx="762000" cy="48418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800" dirty="0" err="1">
                <a:solidFill>
                  <a:schemeClr val="tx1"/>
                </a:solidFill>
              </a:rPr>
              <a:t>Atfer</a:t>
            </a:r>
            <a:endParaRPr lang="en-US" sz="800" dirty="0">
              <a:solidFill>
                <a:schemeClr val="tx1"/>
              </a:solidFill>
            </a:endParaRPr>
          </a:p>
        </p:txBody>
      </p:sp>
      <p:pic>
        <p:nvPicPr>
          <p:cNvPr id="3" name="Picture 2">
            <a:extLst>
              <a:ext uri="{FF2B5EF4-FFF2-40B4-BE49-F238E27FC236}">
                <a16:creationId xmlns:a16="http://schemas.microsoft.com/office/drawing/2014/main" id="{3DA6BEF9-A0D0-453F-AD88-C9ACDF749B4B}"/>
              </a:ext>
            </a:extLst>
          </p:cNvPr>
          <p:cNvPicPr>
            <a:picLocks noChangeAspect="1"/>
          </p:cNvPicPr>
          <p:nvPr/>
        </p:nvPicPr>
        <p:blipFill>
          <a:blip r:embed="rId3"/>
          <a:stretch>
            <a:fillRect/>
          </a:stretch>
        </p:blipFill>
        <p:spPr>
          <a:xfrm>
            <a:off x="6403975" y="4292600"/>
            <a:ext cx="3475021" cy="2304488"/>
          </a:xfrm>
          <a:prstGeom prst="rect">
            <a:avLst/>
          </a:prstGeom>
        </p:spPr>
      </p:pic>
    </p:spTree>
    <p:extLst>
      <p:ext uri="{BB962C8B-B14F-4D97-AF65-F5344CB8AC3E}">
        <p14:creationId xmlns:p14="http://schemas.microsoft.com/office/powerpoint/2010/main" val="3714374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Content Placeholder 3">
            <a:extLst>
              <a:ext uri="{FF2B5EF4-FFF2-40B4-BE49-F238E27FC236}">
                <a16:creationId xmlns:a16="http://schemas.microsoft.com/office/drawing/2014/main" id="{5B373E90-EBE4-F240-BFDD-31876FDA25A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28601" y="152400"/>
            <a:ext cx="6162675" cy="6172200"/>
          </a:xfrm>
        </p:spPr>
      </p:pic>
      <p:pic>
        <p:nvPicPr>
          <p:cNvPr id="4" name="Picture 2">
            <a:extLst>
              <a:ext uri="{FF2B5EF4-FFF2-40B4-BE49-F238E27FC236}">
                <a16:creationId xmlns:a16="http://schemas.microsoft.com/office/drawing/2014/main" id="{E42E21DB-BC4D-6A41-86E1-3589A83001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1" y="152400"/>
            <a:ext cx="5635625"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869004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500"/>
                                        <p:tgtEl>
                                          <p:spTgt spid="174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13F8F-1860-CAE2-2FFB-E9AC9890729A}"/>
              </a:ext>
            </a:extLst>
          </p:cNvPr>
          <p:cNvSpPr>
            <a:spLocks noGrp="1"/>
          </p:cNvSpPr>
          <p:nvPr>
            <p:ph type="title"/>
          </p:nvPr>
        </p:nvSpPr>
        <p:spPr>
          <a:solidFill>
            <a:srgbClr val="92D050"/>
          </a:solidFill>
        </p:spPr>
        <p:txBody>
          <a:bodyPr/>
          <a:lstStyle/>
          <a:p>
            <a:r>
              <a:rPr lang="en-US" dirty="0">
                <a:solidFill>
                  <a:srgbClr val="C00000"/>
                </a:solidFill>
              </a:rPr>
              <a:t>Lesson learning outcomes </a:t>
            </a:r>
          </a:p>
        </p:txBody>
      </p:sp>
      <p:sp>
        <p:nvSpPr>
          <p:cNvPr id="3" name="Content Placeholder 2">
            <a:extLst>
              <a:ext uri="{FF2B5EF4-FFF2-40B4-BE49-F238E27FC236}">
                <a16:creationId xmlns:a16="http://schemas.microsoft.com/office/drawing/2014/main" id="{265FA85B-B586-7B95-1D60-38418F4972EC}"/>
              </a:ext>
            </a:extLst>
          </p:cNvPr>
          <p:cNvSpPr>
            <a:spLocks noGrp="1"/>
          </p:cNvSpPr>
          <p:nvPr>
            <p:ph idx="1"/>
          </p:nvPr>
        </p:nvSpPr>
        <p:spPr/>
        <p:txBody>
          <a:bodyPr>
            <a:normAutofit/>
          </a:bodyPr>
          <a:lstStyle/>
          <a:p>
            <a:pPr marL="0" lvl="0" indent="0" defTabSz="914400" eaLnBrk="0" fontAlgn="base" hangingPunct="0">
              <a:lnSpc>
                <a:spcPct val="150000"/>
              </a:lnSpc>
              <a:spcBef>
                <a:spcPct val="0"/>
              </a:spcBef>
              <a:spcAft>
                <a:spcPct val="0"/>
              </a:spcAft>
              <a:buClrTx/>
              <a:buSzTx/>
              <a:buFontTx/>
              <a:buChar char="•"/>
            </a:pPr>
            <a:r>
              <a:rPr lang="en-US" altLang="en-US" sz="2000" dirty="0">
                <a:solidFill>
                  <a:schemeClr val="tx1"/>
                </a:solidFill>
                <a:latin typeface="Phetsarath OT" panose="02000500000000020004" pitchFamily="2" charset="0"/>
                <a:cs typeface="Phetsarath OT" panose="02000500000000020004" pitchFamily="2" charset="0"/>
              </a:rPr>
              <a:t>Understand the importance of healthy food safety.
Practice properly in the use of clean water and wastewater.
Practice washing your hands with soap consistently.
Implement garbage management principles properly.</a:t>
            </a:r>
            <a:endParaRPr lang="en-US" sz="1800" dirty="0">
              <a:solidFill>
                <a:schemeClr val="accent2"/>
              </a:solidFill>
            </a:endParaRPr>
          </a:p>
          <a:p>
            <a:pPr>
              <a:buFontTx/>
              <a:buChar char="-"/>
            </a:pPr>
            <a:endParaRPr lang="lo-LA" sz="1800" dirty="0">
              <a:solidFill>
                <a:schemeClr val="accent2"/>
              </a:solidFill>
              <a:latin typeface="Phetsarath OT" panose="02000500000000020004" pitchFamily="2" charset="0"/>
              <a:cs typeface="Phetsarath OT" panose="02000500000000020004" pitchFamily="2" charset="0"/>
            </a:endParaRPr>
          </a:p>
          <a:p>
            <a:pPr>
              <a:buFontTx/>
              <a:buChar char="-"/>
            </a:pPr>
            <a:endParaRPr lang="en-US" sz="1800" dirty="0">
              <a:solidFill>
                <a:schemeClr val="accent2"/>
              </a:solidFill>
              <a:latin typeface="Phetsarath OT" panose="02000500000000020004" pitchFamily="2" charset="0"/>
              <a:cs typeface="Phetsarath OT" panose="02000500000000020004" pitchFamily="2" charset="0"/>
            </a:endParaRPr>
          </a:p>
          <a:p>
            <a:pPr>
              <a:buFontTx/>
              <a:buChar char="-"/>
            </a:pPr>
            <a:endParaRPr lang="lo-LA" dirty="0">
              <a:latin typeface="Phetsarath OT" panose="02000500000000020004" pitchFamily="2" charset="0"/>
              <a:cs typeface="Phetsarath OT" panose="02000500000000020004" pitchFamily="2" charset="0"/>
            </a:endParaRPr>
          </a:p>
          <a:p>
            <a:pPr>
              <a:buFontTx/>
              <a:buChar char="-"/>
            </a:pPr>
            <a:endParaRPr lang="lo-LA" dirty="0">
              <a:latin typeface="Phetsarath OT" panose="02000500000000020004" pitchFamily="2" charset="0"/>
              <a:cs typeface="Phetsarath OT" panose="02000500000000020004" pitchFamily="2" charset="0"/>
            </a:endParaRPr>
          </a:p>
          <a:p>
            <a:pPr>
              <a:buFontTx/>
              <a:buChar char="-"/>
            </a:pPr>
            <a:endParaRPr lang="lo-LA" dirty="0">
              <a:latin typeface="Phetsarath OT" panose="02000500000000020004" pitchFamily="2" charset="0"/>
              <a:cs typeface="Phetsarath OT" panose="02000500000000020004" pitchFamily="2" charset="0"/>
            </a:endParaRPr>
          </a:p>
          <a:p>
            <a:pPr>
              <a:buFontTx/>
              <a:buChar char="-"/>
            </a:pPr>
            <a:endParaRPr lang="lo-LA" sz="2800" dirty="0">
              <a:solidFill>
                <a:srgbClr val="002060"/>
              </a:solidFill>
              <a:effectLst/>
              <a:latin typeface="Phetsarath OT" panose="02000500000000020004" pitchFamily="2" charset="0"/>
              <a:ea typeface="Calibri" panose="020F0502020204030204" pitchFamily="34" charset="0"/>
              <a:cs typeface="Phetsarath OT" panose="02000500000000020004" pitchFamily="2" charset="0"/>
            </a:endParaRPr>
          </a:p>
          <a:p>
            <a:pPr>
              <a:buFontTx/>
              <a:buChar char="-"/>
            </a:pPr>
            <a:endParaRPr lang="en-US" sz="2800" dirty="0">
              <a:solidFill>
                <a:srgbClr val="002060"/>
              </a:solidFill>
              <a:effectLst/>
              <a:latin typeface="Phetsarath OT" panose="02000500000000020004" pitchFamily="2" charset="0"/>
              <a:ea typeface="Calibri" panose="020F0502020204030204" pitchFamily="34" charset="0"/>
              <a:cs typeface="Phetsarath OT" panose="02000500000000020004" pitchFamily="2" charset="0"/>
            </a:endParaRPr>
          </a:p>
          <a:p>
            <a:pPr>
              <a:buFontTx/>
              <a:buChar char="-"/>
            </a:pPr>
            <a:endParaRPr lang="lo-LA" dirty="0">
              <a:latin typeface="Saysettha OT" panose="020B0504020207020204" pitchFamily="34" charset="-34"/>
              <a:cs typeface="Saysettha OT" panose="020B0504020207020204" pitchFamily="34" charset="-34"/>
            </a:endParaRPr>
          </a:p>
          <a:p>
            <a:pPr>
              <a:buFontTx/>
              <a:buChar char="-"/>
            </a:pPr>
            <a:endParaRPr lang="en-US" dirty="0">
              <a:latin typeface="Saysettha OT" panose="020B0504020207020204" pitchFamily="34" charset="-34"/>
              <a:cs typeface="Saysettha OT" panose="020B0504020207020204" pitchFamily="34" charset="-34"/>
            </a:endParaRPr>
          </a:p>
        </p:txBody>
      </p:sp>
      <p:sp>
        <p:nvSpPr>
          <p:cNvPr id="4" name="Slide Number Placeholder 3">
            <a:extLst>
              <a:ext uri="{FF2B5EF4-FFF2-40B4-BE49-F238E27FC236}">
                <a16:creationId xmlns:a16="http://schemas.microsoft.com/office/drawing/2014/main" id="{9CCEDF13-BC08-3E4F-426B-E20DC5B84A2F}"/>
              </a:ext>
            </a:extLst>
          </p:cNvPr>
          <p:cNvSpPr>
            <a:spLocks noGrp="1"/>
          </p:cNvSpPr>
          <p:nvPr>
            <p:ph type="sldNum" sz="quarter" idx="12"/>
          </p:nvPr>
        </p:nvSpPr>
        <p:spPr/>
        <p:txBody>
          <a:bodyPr/>
          <a:lstStyle/>
          <a:p>
            <a:fld id="{BB7217B5-ED1B-4422-BB90-71357A4EBF56}" type="slidenum">
              <a:rPr lang="en-US" smtClean="0"/>
              <a:pPr/>
              <a:t>3</a:t>
            </a:fld>
            <a:endParaRPr lang="en-US"/>
          </a:p>
        </p:txBody>
      </p:sp>
    </p:spTree>
    <p:extLst>
      <p:ext uri="{BB962C8B-B14F-4D97-AF65-F5344CB8AC3E}">
        <p14:creationId xmlns:p14="http://schemas.microsoft.com/office/powerpoint/2010/main" val="1655611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1">
            <a:extLst>
              <a:ext uri="{FF2B5EF4-FFF2-40B4-BE49-F238E27FC236}">
                <a16:creationId xmlns:a16="http://schemas.microsoft.com/office/drawing/2014/main" id="{01C2A084-95FD-B540-B746-10E08D8CBB5F}"/>
              </a:ext>
            </a:extLst>
          </p:cNvPr>
          <p:cNvSpPr>
            <a:spLocks noGrp="1" noChangeArrowheads="1"/>
          </p:cNvSpPr>
          <p:nvPr>
            <p:ph type="title"/>
          </p:nvPr>
        </p:nvSpPr>
        <p:spPr>
          <a:xfrm>
            <a:off x="1225551" y="287338"/>
            <a:ext cx="9801225" cy="703262"/>
          </a:xfrm>
        </p:spPr>
        <p:txBody>
          <a:bodyPr wrap="square" numCol="1" anchorCtr="0" compatLnSpc="1">
            <a:prstTxWarp prst="textNoShape">
              <a:avLst/>
            </a:prstTxWarp>
          </a:bodyPr>
          <a:lstStyle/>
          <a:p>
            <a:r>
              <a:rPr lang="en-US" altLang="en-US" sz="3200" b="1"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2.3. Proper Food Preparation</a:t>
            </a:r>
          </a:p>
        </p:txBody>
      </p:sp>
      <p:pic>
        <p:nvPicPr>
          <p:cNvPr id="37891" name="Content Placeholder 3">
            <a:extLst>
              <a:ext uri="{FF2B5EF4-FFF2-40B4-BE49-F238E27FC236}">
                <a16:creationId xmlns:a16="http://schemas.microsoft.com/office/drawing/2014/main" id="{B7D75AD7-FCEE-3840-97C6-C754459CA4F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9425"/>
          <a:stretch>
            <a:fillRect/>
          </a:stretch>
        </p:blipFill>
        <p:spPr>
          <a:xfrm>
            <a:off x="155576" y="1457849"/>
            <a:ext cx="5572125" cy="4810125"/>
          </a:xfrm>
          <a:noFill/>
        </p:spPr>
      </p:pic>
      <p:sp>
        <p:nvSpPr>
          <p:cNvPr id="37892" name="Content Placeholder 2">
            <a:extLst>
              <a:ext uri="{FF2B5EF4-FFF2-40B4-BE49-F238E27FC236}">
                <a16:creationId xmlns:a16="http://schemas.microsoft.com/office/drawing/2014/main" id="{89DE0E85-ED9D-0A46-ACBF-E4F5C8DF4C5E}"/>
              </a:ext>
            </a:extLst>
          </p:cNvPr>
          <p:cNvSpPr txBox="1">
            <a:spLocks noChangeArrowheads="1"/>
          </p:cNvSpPr>
          <p:nvPr/>
        </p:nvSpPr>
        <p:spPr bwMode="auto">
          <a:xfrm>
            <a:off x="5791200" y="1752600"/>
            <a:ext cx="6096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a:spcBef>
                <a:spcPct val="20000"/>
              </a:spcBef>
            </a:pPr>
            <a:r>
              <a:rPr lang="en-US" altLang="en-US" sz="2000" dirty="0">
                <a:latin typeface="Phetsarath OT" panose="02000500000000000000" pitchFamily="2" charset="77"/>
                <a:ea typeface="Phetsarath OT" panose="02000500000000000000" pitchFamily="2" charset="77"/>
                <a:cs typeface="Phetsarath OT" panose="02000500000000000000" pitchFamily="2" charset="77"/>
              </a:rPr>
              <a:t>Preparing unclean food can lead to danger because germs can make children sick. Children can't resist disease, so they must:
 - Stay Clean
 - Separate raw and cooked foods.
 - Cook well-cooked.
 - Store food at the right temperature.
- Use clean water and fresh food from safe sources.</a:t>
            </a:r>
            <a:endParaRPr lang="en-US" altLang="en-US" dirty="0">
              <a:latin typeface="Phetsarath OT" panose="02000500000000000000" pitchFamily="2" charset="77"/>
              <a:ea typeface="Phetsarath OT" panose="02000500000000000000" pitchFamily="2" charset="77"/>
              <a:cs typeface="Phetsarath OT" panose="02000500000000000000" pitchFamily="2" charset="77"/>
            </a:endParaRPr>
          </a:p>
        </p:txBody>
      </p:sp>
      <p:pic>
        <p:nvPicPr>
          <p:cNvPr id="37893" name="Picture 2">
            <a:extLst>
              <a:ext uri="{FF2B5EF4-FFF2-40B4-BE49-F238E27FC236}">
                <a16:creationId xmlns:a16="http://schemas.microsoft.com/office/drawing/2014/main" id="{A31D8236-1A89-964C-807E-6404359057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8200" y="1644650"/>
            <a:ext cx="1511300" cy="140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4" name="TextBox 3">
            <a:extLst>
              <a:ext uri="{FF2B5EF4-FFF2-40B4-BE49-F238E27FC236}">
                <a16:creationId xmlns:a16="http://schemas.microsoft.com/office/drawing/2014/main" id="{CEBF96DB-D5C3-444B-8437-8B385DFBE3E7}"/>
              </a:ext>
            </a:extLst>
          </p:cNvPr>
          <p:cNvSpPr txBox="1">
            <a:spLocks noChangeArrowheads="1"/>
          </p:cNvSpPr>
          <p:nvPr/>
        </p:nvSpPr>
        <p:spPr bwMode="auto">
          <a:xfrm>
            <a:off x="457201" y="3429001"/>
            <a:ext cx="1668463"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200" b="1" dirty="0">
                <a:solidFill>
                  <a:srgbClr val="0070C0"/>
                </a:solidFill>
                <a:latin typeface="Phetsarath OT" panose="02000500000000000000" pitchFamily="2" charset="77"/>
                <a:ea typeface="Phetsarath OT" panose="02000500000000000000" pitchFamily="2" charset="77"/>
                <a:cs typeface="Phetsarath OT" panose="02000500000000000000" pitchFamily="2" charset="77"/>
              </a:rPr>
              <a:t>Cook in a clean place</a:t>
            </a:r>
          </a:p>
        </p:txBody>
      </p:sp>
      <p:sp>
        <p:nvSpPr>
          <p:cNvPr id="37895" name="TextBox 5">
            <a:extLst>
              <a:ext uri="{FF2B5EF4-FFF2-40B4-BE49-F238E27FC236}">
                <a16:creationId xmlns:a16="http://schemas.microsoft.com/office/drawing/2014/main" id="{5DDAEA68-2AC4-1F4F-8EF6-CCAF6F757233}"/>
              </a:ext>
            </a:extLst>
          </p:cNvPr>
          <p:cNvSpPr txBox="1">
            <a:spLocks noChangeArrowheads="1"/>
          </p:cNvSpPr>
          <p:nvPr/>
        </p:nvSpPr>
        <p:spPr bwMode="auto">
          <a:xfrm>
            <a:off x="439738" y="5610226"/>
            <a:ext cx="1668462"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400" b="1" dirty="0">
                <a:solidFill>
                  <a:srgbClr val="0070C0"/>
                </a:solidFill>
                <a:latin typeface="Phetsarath OT" panose="02000500000000000000" pitchFamily="2" charset="77"/>
                <a:ea typeface="Phetsarath OT" panose="02000500000000000000" pitchFamily="2" charset="77"/>
                <a:cs typeface="Phetsarath OT" panose="02000500000000000000" pitchFamily="2" charset="77"/>
              </a:rPr>
              <a:t>Cleaning your child’s toys</a:t>
            </a:r>
          </a:p>
        </p:txBody>
      </p:sp>
      <p:sp>
        <p:nvSpPr>
          <p:cNvPr id="37896" name="TextBox 7">
            <a:extLst>
              <a:ext uri="{FF2B5EF4-FFF2-40B4-BE49-F238E27FC236}">
                <a16:creationId xmlns:a16="http://schemas.microsoft.com/office/drawing/2014/main" id="{3D21FEA8-87DD-624D-BB83-A34EA246A9ED}"/>
              </a:ext>
            </a:extLst>
          </p:cNvPr>
          <p:cNvSpPr txBox="1">
            <a:spLocks noChangeArrowheads="1"/>
          </p:cNvSpPr>
          <p:nvPr/>
        </p:nvSpPr>
        <p:spPr bwMode="auto">
          <a:xfrm>
            <a:off x="4133850" y="5133976"/>
            <a:ext cx="1257300"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200" b="1" dirty="0">
                <a:solidFill>
                  <a:srgbClr val="0070C0"/>
                </a:solidFill>
                <a:latin typeface="Phetsarath OT" panose="02000500000000000000" pitchFamily="2" charset="77"/>
                <a:ea typeface="Phetsarath OT" panose="02000500000000000000" pitchFamily="2" charset="77"/>
                <a:cs typeface="Phetsarath OT" panose="02000500000000000000" pitchFamily="2" charset="77"/>
              </a:rPr>
              <a:t>Close the water tank</a:t>
            </a:r>
          </a:p>
        </p:txBody>
      </p:sp>
      <p:sp>
        <p:nvSpPr>
          <p:cNvPr id="37897" name="TextBox 3">
            <a:extLst>
              <a:ext uri="{FF2B5EF4-FFF2-40B4-BE49-F238E27FC236}">
                <a16:creationId xmlns:a16="http://schemas.microsoft.com/office/drawing/2014/main" id="{F78D7A84-66A6-1045-B5B7-1F4990DEBF44}"/>
              </a:ext>
            </a:extLst>
          </p:cNvPr>
          <p:cNvSpPr txBox="1">
            <a:spLocks noChangeArrowheads="1"/>
          </p:cNvSpPr>
          <p:nvPr/>
        </p:nvSpPr>
        <p:spPr bwMode="auto">
          <a:xfrm>
            <a:off x="2362200" y="4567238"/>
            <a:ext cx="1257300" cy="6461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200" b="1" dirty="0">
                <a:solidFill>
                  <a:srgbClr val="0070C0"/>
                </a:solidFill>
                <a:latin typeface="Phetsarath OT" panose="02000500000000000000" pitchFamily="2" charset="77"/>
                <a:ea typeface="Phetsarath OT" panose="02000500000000000000" pitchFamily="2" charset="77"/>
                <a:cs typeface="Phetsarath OT" panose="02000500000000000000" pitchFamily="2" charset="77"/>
              </a:rPr>
              <a:t>Food with lids against insect poisoning</a:t>
            </a:r>
          </a:p>
        </p:txBody>
      </p:sp>
    </p:spTree>
    <p:extLst>
      <p:ext uri="{BB962C8B-B14F-4D97-AF65-F5344CB8AC3E}">
        <p14:creationId xmlns:p14="http://schemas.microsoft.com/office/powerpoint/2010/main" val="2473965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descr="P14">
            <a:extLst>
              <a:ext uri="{FF2B5EF4-FFF2-40B4-BE49-F238E27FC236}">
                <a16:creationId xmlns:a16="http://schemas.microsoft.com/office/drawing/2014/main" id="{60A2C0D2-7BAE-C048-8F63-715D381E6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314" y="1371600"/>
            <a:ext cx="11304587"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5">
            <a:extLst>
              <a:ext uri="{FF2B5EF4-FFF2-40B4-BE49-F238E27FC236}">
                <a16:creationId xmlns:a16="http://schemas.microsoft.com/office/drawing/2014/main" id="{64F140FC-FB3F-C641-89FE-CA9FFA8FF482}"/>
              </a:ext>
            </a:extLst>
          </p:cNvPr>
          <p:cNvSpPr>
            <a:spLocks noChangeArrowheads="1"/>
          </p:cNvSpPr>
          <p:nvPr/>
        </p:nvSpPr>
        <p:spPr bwMode="auto">
          <a:xfrm>
            <a:off x="8861425" y="3276600"/>
            <a:ext cx="1881188" cy="1371600"/>
          </a:xfrm>
          <a:prstGeom prst="ellipse">
            <a:avLst/>
          </a:prstGeom>
          <a:noFill/>
          <a:ln w="28575">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th-TH" altLang="en-US" sz="2000">
              <a:solidFill>
                <a:schemeClr val="bg1"/>
              </a:solidFill>
              <a:latin typeface="Arial" panose="020B0604020202020204" pitchFamily="34" charset="0"/>
            </a:endParaRPr>
          </a:p>
        </p:txBody>
      </p:sp>
      <p:sp>
        <p:nvSpPr>
          <p:cNvPr id="5" name="Oval 5">
            <a:extLst>
              <a:ext uri="{FF2B5EF4-FFF2-40B4-BE49-F238E27FC236}">
                <a16:creationId xmlns:a16="http://schemas.microsoft.com/office/drawing/2014/main" id="{124FA828-D233-FE4D-8EFB-A9EDD6A6CAB4}"/>
              </a:ext>
            </a:extLst>
          </p:cNvPr>
          <p:cNvSpPr>
            <a:spLocks noChangeArrowheads="1"/>
          </p:cNvSpPr>
          <p:nvPr/>
        </p:nvSpPr>
        <p:spPr bwMode="auto">
          <a:xfrm>
            <a:off x="3346450" y="4895850"/>
            <a:ext cx="1881188" cy="1371600"/>
          </a:xfrm>
          <a:prstGeom prst="ellipse">
            <a:avLst/>
          </a:prstGeom>
          <a:noFill/>
          <a:ln w="28575">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th-TH" altLang="en-US" sz="2000">
              <a:solidFill>
                <a:schemeClr val="bg1"/>
              </a:solidFill>
              <a:latin typeface="Arial" panose="020B0604020202020204" pitchFamily="34" charset="0"/>
            </a:endParaRPr>
          </a:p>
        </p:txBody>
      </p:sp>
      <p:sp>
        <p:nvSpPr>
          <p:cNvPr id="6" name="Oval 5">
            <a:extLst>
              <a:ext uri="{FF2B5EF4-FFF2-40B4-BE49-F238E27FC236}">
                <a16:creationId xmlns:a16="http://schemas.microsoft.com/office/drawing/2014/main" id="{E54CB794-C249-874B-A9D5-BD660E55533B}"/>
              </a:ext>
            </a:extLst>
          </p:cNvPr>
          <p:cNvSpPr>
            <a:spLocks noChangeArrowheads="1"/>
          </p:cNvSpPr>
          <p:nvPr/>
        </p:nvSpPr>
        <p:spPr bwMode="auto">
          <a:xfrm>
            <a:off x="485775" y="4419600"/>
            <a:ext cx="1881188" cy="1371600"/>
          </a:xfrm>
          <a:prstGeom prst="ellipse">
            <a:avLst/>
          </a:prstGeom>
          <a:noFill/>
          <a:ln w="28575">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th-TH" altLang="en-US" sz="2000">
              <a:solidFill>
                <a:schemeClr val="bg1"/>
              </a:solidFill>
              <a:latin typeface="Arial" panose="020B0604020202020204" pitchFamily="34" charset="0"/>
            </a:endParaRPr>
          </a:p>
        </p:txBody>
      </p:sp>
      <p:pic>
        <p:nvPicPr>
          <p:cNvPr id="29702" name="Picture 8" descr="P45">
            <a:extLst>
              <a:ext uri="{FF2B5EF4-FFF2-40B4-BE49-F238E27FC236}">
                <a16:creationId xmlns:a16="http://schemas.microsoft.com/office/drawing/2014/main" id="{035784E6-74F7-AF49-A4EA-E86404B7AF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5551" y="4648200"/>
            <a:ext cx="2570163"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D6A47FC0-64E0-E64B-8B41-546CFF81767E}"/>
              </a:ext>
            </a:extLst>
          </p:cNvPr>
          <p:cNvSpPr txBox="1">
            <a:spLocks noChangeArrowheads="1"/>
          </p:cNvSpPr>
          <p:nvPr/>
        </p:nvSpPr>
        <p:spPr bwMode="auto">
          <a:xfrm>
            <a:off x="341313" y="333375"/>
            <a:ext cx="11091498" cy="584775"/>
          </a:xfrm>
          <a:prstGeom prst="rect">
            <a:avLst/>
          </a:prstGeom>
          <a:noFill/>
          <a:ln w="952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200" b="1" dirty="0">
                <a:effectLst>
                  <a:outerShdw blurRad="38100" dist="38100" dir="2700000" algn="tl">
                    <a:srgbClr val="C0C0C0"/>
                  </a:outerShdw>
                </a:effectLst>
                <a:latin typeface="Phetsarath OT" panose="02000500000000000000" pitchFamily="2" charset="77"/>
                <a:ea typeface="Phetsarath OT" panose="02000500000000000000" pitchFamily="2" charset="77"/>
                <a:cs typeface="Phetsarath OT" panose="02000500000000000000" pitchFamily="2" charset="77"/>
              </a:rPr>
              <a:t>2.4 Removal of garbage, contaminated water and pet feces</a:t>
            </a:r>
            <a:endParaRPr lang="th-TH" altLang="en-US" sz="4400" b="1" dirty="0">
              <a:effectLst>
                <a:outerShdw blurRad="38100" dist="38100" dir="2700000" algn="tl">
                  <a:srgbClr val="C0C0C0"/>
                </a:outerShdw>
              </a:effectLst>
              <a:latin typeface="Phetsarath OT" panose="02000500000000000000" pitchFamily="2" charset="77"/>
              <a:ea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396787089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8664"/>
            <a:ext cx="10515600" cy="923348"/>
          </a:xfrm>
          <a:solidFill>
            <a:srgbClr val="92D050"/>
          </a:solidFill>
        </p:spPr>
        <p:txBody>
          <a:bodyPr>
            <a:normAutofit/>
          </a:bodyPr>
          <a:lstStyle/>
          <a:p>
            <a:r>
              <a:rPr lang="en-US" dirty="0">
                <a:solidFill>
                  <a:schemeClr val="tx1"/>
                </a:solidFill>
              </a:rPr>
              <a:t>Summary and conclusion</a:t>
            </a:r>
            <a:r>
              <a:rPr lang="lo-LA" dirty="0">
                <a:solidFill>
                  <a:schemeClr val="tx1"/>
                </a:solidFill>
              </a:rPr>
              <a:t> (ສັງລວມ ແລະ ສະຫຼຸບ)</a:t>
            </a:r>
            <a:r>
              <a:rPr lang="en-US" dirty="0">
                <a:solidFill>
                  <a:schemeClr val="tx1"/>
                </a:solidFill>
              </a:rPr>
              <a:t>  </a:t>
            </a:r>
          </a:p>
        </p:txBody>
      </p:sp>
      <p:sp>
        <p:nvSpPr>
          <p:cNvPr id="3" name="Content Placeholder 2"/>
          <p:cNvSpPr>
            <a:spLocks noGrp="1"/>
          </p:cNvSpPr>
          <p:nvPr>
            <p:ph idx="1"/>
          </p:nvPr>
        </p:nvSpPr>
        <p:spPr>
          <a:xfrm>
            <a:off x="659876" y="1381201"/>
            <a:ext cx="9794450" cy="4950204"/>
          </a:xfrm>
        </p:spPr>
        <p:txBody>
          <a:bodyPr>
            <a:noAutofit/>
          </a:bodyPr>
          <a:lstStyle/>
          <a:p>
            <a:pPr marL="0" lvl="0" indent="0" defTabSz="914400" eaLnBrk="0" fontAlgn="base" hangingPunct="0">
              <a:lnSpc>
                <a:spcPct val="150000"/>
              </a:lnSpc>
              <a:spcBef>
                <a:spcPct val="0"/>
              </a:spcBef>
              <a:spcAft>
                <a:spcPct val="0"/>
              </a:spcAft>
              <a:buClrTx/>
              <a:buSzTx/>
              <a:buFontTx/>
              <a:buAutoNum type="arabicPeriod"/>
            </a:pPr>
            <a:r>
              <a:rPr lang="en-US" altLang="en-US" sz="2000" dirty="0">
                <a:solidFill>
                  <a:schemeClr val="tx1"/>
                </a:solidFill>
                <a:latin typeface="Phetsarath OT" panose="02000500000000020004" pitchFamily="2" charset="0"/>
                <a:cs typeface="Phetsarath OT" panose="02000500000000020004" pitchFamily="2" charset="0"/>
              </a:rPr>
              <a:t>Students gain knowledge and understanding that food safety is an important foundation that helps protect the body from infectious diseases and helps maintain good health.
Knowing that using clean water and using proper discharge not only protects oneself from disease, but also helps keep the environment and communities safe.
It can be explained that washing your hands with soap is a simple but very effective way to reduce the introduction of germs into the body.
Understand that proper waste management helps to reduce environmental impacts and prevent potential diseases in the community.
➡️ Conclusion: This lesson gives students not only a theoretical understanding, but also a practical way to live a healthy and safe life.</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BB7217B5-ED1B-4422-BB90-71357A4EBF56}" type="slidenum">
              <a:rPr lang="en-US" smtClean="0"/>
              <a:pPr/>
              <a:t>32</a:t>
            </a:fld>
            <a:endParaRPr lang="en-US"/>
          </a:p>
        </p:txBody>
      </p:sp>
      <p:sp>
        <p:nvSpPr>
          <p:cNvPr id="6" name="Rectangle 5"/>
          <p:cNvSpPr/>
          <p:nvPr/>
        </p:nvSpPr>
        <p:spPr>
          <a:xfrm>
            <a:off x="1269123" y="6356350"/>
            <a:ext cx="829488" cy="276999"/>
          </a:xfrm>
          <a:prstGeom prst="rect">
            <a:avLst/>
          </a:prstGeom>
        </p:spPr>
        <p:txBody>
          <a:bodyPr wrap="square">
            <a:spAutoFit/>
          </a:bodyPr>
          <a:lstStyle/>
          <a:p>
            <a:pPr lvl="0">
              <a:defRPr/>
            </a:pPr>
            <a:r>
              <a:rPr lang="en-US" sz="1200" dirty="0"/>
              <a:t>© ISTOCK</a:t>
            </a:r>
          </a:p>
        </p:txBody>
      </p:sp>
    </p:spTree>
    <p:extLst>
      <p:ext uri="{BB962C8B-B14F-4D97-AF65-F5344CB8AC3E}">
        <p14:creationId xmlns:p14="http://schemas.microsoft.com/office/powerpoint/2010/main" val="6218046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E5A94-7907-5DA7-57F6-882F29537DA4}"/>
              </a:ext>
            </a:extLst>
          </p:cNvPr>
          <p:cNvSpPr>
            <a:spLocks noGrp="1"/>
          </p:cNvSpPr>
          <p:nvPr>
            <p:ph type="title"/>
          </p:nvPr>
        </p:nvSpPr>
        <p:spPr>
          <a:xfrm>
            <a:off x="838200" y="365125"/>
            <a:ext cx="10515600" cy="1081935"/>
          </a:xfrm>
          <a:solidFill>
            <a:srgbClr val="92D050"/>
          </a:solidFill>
        </p:spPr>
        <p:txBody>
          <a:bodyPr/>
          <a:lstStyle/>
          <a:p>
            <a:r>
              <a:rPr lang="en-US" dirty="0"/>
              <a:t>Post quiz  (test)</a:t>
            </a:r>
          </a:p>
        </p:txBody>
      </p:sp>
      <p:sp>
        <p:nvSpPr>
          <p:cNvPr id="3" name="Content Placeholder 2">
            <a:extLst>
              <a:ext uri="{FF2B5EF4-FFF2-40B4-BE49-F238E27FC236}">
                <a16:creationId xmlns:a16="http://schemas.microsoft.com/office/drawing/2014/main" id="{413D5548-D6B6-DA8D-2FDE-E36A057B7038}"/>
              </a:ext>
            </a:extLst>
          </p:cNvPr>
          <p:cNvSpPr>
            <a:spLocks noGrp="1"/>
          </p:cNvSpPr>
          <p:nvPr>
            <p:ph idx="1"/>
          </p:nvPr>
        </p:nvSpPr>
        <p:spPr>
          <a:xfrm>
            <a:off x="838200" y="1372369"/>
            <a:ext cx="10515600" cy="1200710"/>
          </a:xfrm>
        </p:spPr>
        <p:txBody>
          <a:bodyPr>
            <a:normAutofit/>
          </a:bodyPr>
          <a:lstStyle/>
          <a:p>
            <a:r>
              <a:rPr lang="en-US" dirty="0">
                <a:solidFill>
                  <a:srgbClr val="C00000"/>
                </a:solidFill>
              </a:rPr>
              <a:t>This quiz is used to test the knowledge of students related to this lessons that they just finished learning. You can add 5-10 questions. Types of questions could be: MCQ, True or False, Matching, Fill in short words. </a:t>
            </a:r>
          </a:p>
        </p:txBody>
      </p:sp>
      <p:sp>
        <p:nvSpPr>
          <p:cNvPr id="4" name="Slide Number Placeholder 3">
            <a:extLst>
              <a:ext uri="{FF2B5EF4-FFF2-40B4-BE49-F238E27FC236}">
                <a16:creationId xmlns:a16="http://schemas.microsoft.com/office/drawing/2014/main" id="{DD9F5B7E-BC30-7B42-D5AD-A6EA0A29D2A8}"/>
              </a:ext>
            </a:extLst>
          </p:cNvPr>
          <p:cNvSpPr>
            <a:spLocks noGrp="1"/>
          </p:cNvSpPr>
          <p:nvPr>
            <p:ph type="sldNum" sz="quarter" idx="12"/>
          </p:nvPr>
        </p:nvSpPr>
        <p:spPr/>
        <p:txBody>
          <a:bodyPr/>
          <a:lstStyle/>
          <a:p>
            <a:fld id="{BB7217B5-ED1B-4422-BB90-71357A4EBF56}" type="slidenum">
              <a:rPr lang="en-US" smtClean="0"/>
              <a:pPr/>
              <a:t>33</a:t>
            </a:fld>
            <a:endParaRPr lang="en-US"/>
          </a:p>
        </p:txBody>
      </p:sp>
      <p:graphicFrame>
        <p:nvGraphicFramePr>
          <p:cNvPr id="5" name="Table 4">
            <a:extLst>
              <a:ext uri="{FF2B5EF4-FFF2-40B4-BE49-F238E27FC236}">
                <a16:creationId xmlns:a16="http://schemas.microsoft.com/office/drawing/2014/main" id="{17959D18-8892-412E-B257-1F17D0172C43}"/>
              </a:ext>
            </a:extLst>
          </p:cNvPr>
          <p:cNvGraphicFramePr>
            <a:graphicFrameLocks noGrp="1"/>
          </p:cNvGraphicFramePr>
          <p:nvPr>
            <p:extLst>
              <p:ext uri="{D42A27DB-BD31-4B8C-83A1-F6EECF244321}">
                <p14:modId xmlns:p14="http://schemas.microsoft.com/office/powerpoint/2010/main" val="3113310599"/>
              </p:ext>
            </p:extLst>
          </p:nvPr>
        </p:nvGraphicFramePr>
        <p:xfrm>
          <a:off x="713433" y="2334433"/>
          <a:ext cx="10640367" cy="3686071"/>
        </p:xfrm>
        <a:graphic>
          <a:graphicData uri="http://schemas.openxmlformats.org/drawingml/2006/table">
            <a:tbl>
              <a:tblPr firstRow="1" bandRow="1">
                <a:tableStyleId>{5C22544A-7EE6-4342-B048-85BDC9FD1C3A}</a:tableStyleId>
              </a:tblPr>
              <a:tblGrid>
                <a:gridCol w="2555146">
                  <a:extLst>
                    <a:ext uri="{9D8B030D-6E8A-4147-A177-3AD203B41FA5}">
                      <a16:colId xmlns:a16="http://schemas.microsoft.com/office/drawing/2014/main" val="20000"/>
                    </a:ext>
                  </a:extLst>
                </a:gridCol>
                <a:gridCol w="4711051">
                  <a:extLst>
                    <a:ext uri="{9D8B030D-6E8A-4147-A177-3AD203B41FA5}">
                      <a16:colId xmlns:a16="http://schemas.microsoft.com/office/drawing/2014/main" val="20001"/>
                    </a:ext>
                  </a:extLst>
                </a:gridCol>
                <a:gridCol w="779592">
                  <a:extLst>
                    <a:ext uri="{9D8B030D-6E8A-4147-A177-3AD203B41FA5}">
                      <a16:colId xmlns:a16="http://schemas.microsoft.com/office/drawing/2014/main" val="20002"/>
                    </a:ext>
                  </a:extLst>
                </a:gridCol>
                <a:gridCol w="2594578">
                  <a:extLst>
                    <a:ext uri="{9D8B030D-6E8A-4147-A177-3AD203B41FA5}">
                      <a16:colId xmlns:a16="http://schemas.microsoft.com/office/drawing/2014/main" val="20003"/>
                    </a:ext>
                  </a:extLst>
                </a:gridCol>
              </a:tblGrid>
              <a:tr h="444500">
                <a:tc>
                  <a:txBody>
                    <a:bodyPr/>
                    <a:lstStyle/>
                    <a:p>
                      <a:r>
                        <a:rPr lang="en-US" sz="1400" b="0" dirty="0"/>
                        <a:t>Questions</a:t>
                      </a:r>
                    </a:p>
                  </a:txBody>
                  <a:tcPr marT="42745" marB="42745"/>
                </a:tc>
                <a:tc>
                  <a:txBody>
                    <a:bodyPr/>
                    <a:lstStyle/>
                    <a:p>
                      <a:r>
                        <a:rPr lang="en-US" sz="1400" b="0" dirty="0"/>
                        <a:t>Possible answer</a:t>
                      </a:r>
                    </a:p>
                  </a:txBody>
                  <a:tcPr marT="42745" marB="42745"/>
                </a:tc>
                <a:tc>
                  <a:txBody>
                    <a:bodyPr/>
                    <a:lstStyle/>
                    <a:p>
                      <a:r>
                        <a:rPr lang="en-US" sz="1400" b="0" dirty="0"/>
                        <a:t>Correct Answer</a:t>
                      </a:r>
                    </a:p>
                  </a:txBody>
                  <a:tcPr marT="42745" marB="42745"/>
                </a:tc>
                <a:tc>
                  <a:txBody>
                    <a:bodyPr/>
                    <a:lstStyle/>
                    <a:p>
                      <a:r>
                        <a:rPr lang="en-US" sz="1400" b="0" dirty="0"/>
                        <a:t>Feedback</a:t>
                      </a:r>
                    </a:p>
                  </a:txBody>
                  <a:tcPr marT="42745" marB="42745"/>
                </a:tc>
                <a:extLst>
                  <a:ext uri="{0D108BD9-81ED-4DB2-BD59-A6C34878D82A}">
                    <a16:rowId xmlns:a16="http://schemas.microsoft.com/office/drawing/2014/main" val="10000"/>
                  </a:ext>
                </a:extLst>
              </a:tr>
              <a:tr h="735461">
                <a:tc>
                  <a:txBody>
                    <a:bodyPr/>
                    <a:lstStyle/>
                    <a:p>
                      <a:r>
                        <a:rPr lang="en-US" sz="1400" dirty="0"/>
                        <a:t>1. Food safety is the science that keeps food safe from germs and other hazards</a:t>
                      </a:r>
                      <a:endParaRPr lang="lo-LA" sz="1400" dirty="0"/>
                    </a:p>
                  </a:txBody>
                  <a:tcPr marT="42745" marB="4274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Phetsarath OT" panose="02000500000000020004" pitchFamily="2" charset="0"/>
                          <a:ea typeface="+mn-ea"/>
                          <a:cs typeface="Phetsarath OT" panose="02000500000000020004" pitchFamily="2" charset="0"/>
                        </a:rPr>
                        <a:t>A. Right
B. Wrong</a:t>
                      </a:r>
                    </a:p>
                  </a:txBody>
                  <a:tcPr marT="42745" marB="42745"/>
                </a:tc>
                <a:tc>
                  <a:txBody>
                    <a:bodyPr/>
                    <a:lstStyle/>
                    <a:p>
                      <a:r>
                        <a:rPr lang="en-US" sz="1400" b="1" kern="1200" dirty="0">
                          <a:solidFill>
                            <a:schemeClr val="dk1"/>
                          </a:solidFill>
                          <a:effectLst/>
                          <a:latin typeface="Phetsarath OT" panose="02000500000000020004" pitchFamily="2" charset="0"/>
                          <a:ea typeface="+mn-ea"/>
                          <a:cs typeface="Phetsarath OT" panose="02000500000000020004" pitchFamily="2" charset="0"/>
                        </a:rPr>
                        <a:t>: A</a:t>
                      </a:r>
                      <a:endParaRPr lang="en-US" sz="1400" dirty="0">
                        <a:latin typeface="Phetsarath OT" panose="02000500000000020004" pitchFamily="2" charset="0"/>
                        <a:cs typeface="Phetsarath OT" panose="02000500000000020004" pitchFamily="2" charset="0"/>
                      </a:endParaRP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lo-LA" sz="1400" dirty="0"/>
                        <a:t> </a:t>
                      </a:r>
                      <a:r>
                        <a:rPr lang="en-US" sz="1400" dirty="0"/>
                        <a:t>It's the science that keeps food safe from germs and other hazards</a:t>
                      </a:r>
                      <a:endParaRPr lang="en-US" sz="1400" kern="1200" dirty="0">
                        <a:solidFill>
                          <a:schemeClr val="dk1"/>
                        </a:solidFill>
                        <a:latin typeface="+mn-lt"/>
                        <a:ea typeface="+mn-ea"/>
                        <a:cs typeface="+mn-cs"/>
                      </a:endParaRPr>
                    </a:p>
                  </a:txBody>
                  <a:tcPr marT="42745" marB="42745"/>
                </a:tc>
                <a:extLst>
                  <a:ext uri="{0D108BD9-81ED-4DB2-BD59-A6C34878D82A}">
                    <a16:rowId xmlns:a16="http://schemas.microsoft.com/office/drawing/2014/main" val="10001"/>
                  </a:ext>
                </a:extLst>
              </a:tr>
              <a:tr h="7527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Phetsarath OT" panose="02000500000000020004" pitchFamily="2" charset="0"/>
                          <a:cs typeface="Phetsarath OT" panose="02000500000000020004" pitchFamily="2" charset="0"/>
                        </a:rPr>
                        <a:t>2.What are the potential effects of water contaminated with food germs?</a:t>
                      </a:r>
                    </a:p>
                  </a:txBody>
                  <a:tcPr marT="42745" marB="4274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lo-LA" sz="1400" dirty="0"/>
                      </a:br>
                      <a:r>
                        <a:rPr lang="en-US" sz="1400" dirty="0"/>
                        <a:t>A. Stomach</a:t>
                      </a:r>
                      <a:br>
                        <a:rPr lang="en-US" sz="1400" dirty="0"/>
                      </a:br>
                      <a:r>
                        <a:rPr lang="en-US" sz="1400" dirty="0"/>
                        <a:t>B. Developing cold symptoms</a:t>
                      </a:r>
                      <a:br>
                        <a:rPr lang="en-US" sz="1400" dirty="0"/>
                      </a:br>
                      <a:r>
                        <a:rPr lang="en-US" sz="1400" dirty="0"/>
                        <a:t>C. Deadly Potential in Certain Machines</a:t>
                      </a:r>
                      <a:br>
                        <a:rPr lang="en-US" sz="1400" dirty="0"/>
                      </a:br>
                      <a:r>
                        <a:rPr lang="en-US" sz="1400" dirty="0"/>
                        <a:t>D. Both A, B and C</a:t>
                      </a:r>
                      <a:endParaRPr lang="en-US" sz="1400" kern="1200" dirty="0">
                        <a:solidFill>
                          <a:schemeClr val="dk1"/>
                        </a:solidFill>
                        <a:effectLst/>
                        <a:latin typeface="Phetsarath OT" panose="02000500000000020004" pitchFamily="2" charset="0"/>
                        <a:ea typeface="+mn-ea"/>
                        <a:cs typeface="Phetsarath OT" panose="02000500000000020004" pitchFamily="2" charset="0"/>
                      </a:endParaRPr>
                    </a:p>
                  </a:txBody>
                  <a:tcPr marT="42745" marB="42745"/>
                </a:tc>
                <a:tc>
                  <a:txBody>
                    <a:bodyPr/>
                    <a:lstStyle/>
                    <a:p>
                      <a:r>
                        <a:rPr lang="en-US" sz="1400" dirty="0">
                          <a:latin typeface="Phetsarath OT" panose="02000500000000020004" pitchFamily="2" charset="0"/>
                          <a:cs typeface="Phetsarath OT" panose="02000500000000020004" pitchFamily="2" charset="0"/>
                        </a:rPr>
                        <a:t>D</a:t>
                      </a:r>
                    </a:p>
                  </a:txBody>
                  <a:tcPr marT="42745" marB="42745"/>
                </a:tc>
                <a:tc>
                  <a:txBody>
                    <a:bodyPr/>
                    <a:lstStyle/>
                    <a:p>
                      <a:r>
                        <a:rPr lang="en-US" sz="1400" dirty="0"/>
                        <a:t>Mixed water can contain germs, which can cause diarrhea, colds, or death in some cases3</a:t>
                      </a:r>
                    </a:p>
                  </a:txBody>
                  <a:tcPr marT="42745" marB="42745"/>
                </a:tc>
                <a:extLst>
                  <a:ext uri="{0D108BD9-81ED-4DB2-BD59-A6C34878D82A}">
                    <a16:rowId xmlns:a16="http://schemas.microsoft.com/office/drawing/2014/main" val="10002"/>
                  </a:ext>
                </a:extLst>
              </a:tr>
              <a:tr h="1286110">
                <a:tc>
                  <a:txBody>
                    <a:bodyPr/>
                    <a:lstStyle/>
                    <a:p>
                      <a:r>
                        <a:rPr lang="en-US" sz="1400" b="1" dirty="0"/>
                        <a:t>3.How should contaminated water, which may contain germs, be avoided in drinks?</a:t>
                      </a:r>
                      <a:endParaRPr lang="en-US" sz="1400" dirty="0">
                        <a:latin typeface="Phetsarath OT" panose="02000500000000020004" pitchFamily="2" charset="0"/>
                        <a:cs typeface="Phetsarath OT" panose="02000500000000020004" pitchFamily="2" charset="0"/>
                      </a:endParaRPr>
                    </a:p>
                  </a:txBody>
                  <a:tcPr marT="42745" marB="42745"/>
                </a:tc>
                <a:tc>
                  <a:txBody>
                    <a:bodyPr/>
                    <a:lstStyle/>
                    <a:p>
                      <a:pPr marL="0" indent="0">
                        <a:buNone/>
                      </a:pPr>
                      <a:r>
                        <a:rPr lang="en-US" sz="1400" dirty="0"/>
                        <a:t>A. Drink in general</a:t>
                      </a:r>
                      <a:br>
                        <a:rPr lang="en-US" sz="1400" dirty="0"/>
                      </a:br>
                      <a:r>
                        <a:rPr lang="en-US" sz="1400" dirty="0"/>
                        <a:t>B. Boil water before drinking</a:t>
                      </a:r>
                      <a:br>
                        <a:rPr lang="en-US" sz="1400" dirty="0"/>
                      </a:br>
                      <a:r>
                        <a:rPr lang="en-US" sz="1400" dirty="0"/>
                        <a:t>C. Produce only clean water</a:t>
                      </a:r>
                      <a:endParaRPr lang="en-US" sz="1400" kern="1200" dirty="0">
                        <a:solidFill>
                          <a:schemeClr val="dk1"/>
                        </a:solidFill>
                        <a:latin typeface="Phetsarath OT" panose="02000500000000020004" pitchFamily="2" charset="0"/>
                        <a:ea typeface="+mn-ea"/>
                        <a:cs typeface="Phetsarath OT" panose="02000500000000020004" pitchFamily="2" charset="0"/>
                      </a:endParaRPr>
                    </a:p>
                  </a:txBody>
                  <a:tcPr marT="42745" marB="42745"/>
                </a:tc>
                <a:tc>
                  <a:txBody>
                    <a:bodyPr/>
                    <a:lstStyle/>
                    <a:p>
                      <a:r>
                        <a:rPr lang="en-US" sz="1400" b="1" kern="1200" dirty="0">
                          <a:solidFill>
                            <a:schemeClr val="dk1"/>
                          </a:solidFill>
                          <a:effectLst/>
                          <a:latin typeface="Phetsarath OT" panose="02000500000000020004" pitchFamily="2" charset="0"/>
                          <a:ea typeface="+mn-ea"/>
                          <a:cs typeface="Phetsarath OT" panose="02000500000000020004" pitchFamily="2" charset="0"/>
                        </a:rPr>
                        <a:t>B</a:t>
                      </a:r>
                      <a:endParaRPr lang="en-US" sz="1400" dirty="0">
                        <a:latin typeface="Phetsarath OT" panose="02000500000000020004" pitchFamily="2" charset="0"/>
                        <a:cs typeface="Phetsarath OT" panose="02000500000000020004" pitchFamily="2" charset="0"/>
                      </a:endParaRPr>
                    </a:p>
                  </a:txBody>
                  <a:tcPr marT="42745" marB="42745"/>
                </a:tc>
                <a:tc>
                  <a:txBody>
                    <a:bodyPr/>
                    <a:lstStyle/>
                    <a:p>
                      <a:r>
                        <a:rPr lang="en-US" sz="1400" dirty="0"/>
                        <a:t>Boiling water uses heat to kill germs</a:t>
                      </a:r>
                    </a:p>
                  </a:txBody>
                  <a:tcPr marT="42745" marB="42745"/>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5947516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E5A94-7907-5DA7-57F6-882F29537DA4}"/>
              </a:ext>
            </a:extLst>
          </p:cNvPr>
          <p:cNvSpPr>
            <a:spLocks noGrp="1"/>
          </p:cNvSpPr>
          <p:nvPr>
            <p:ph type="title"/>
          </p:nvPr>
        </p:nvSpPr>
        <p:spPr>
          <a:xfrm>
            <a:off x="838200" y="365125"/>
            <a:ext cx="10515600" cy="1081935"/>
          </a:xfrm>
          <a:solidFill>
            <a:srgbClr val="92D050"/>
          </a:solidFill>
        </p:spPr>
        <p:txBody>
          <a:bodyPr/>
          <a:lstStyle/>
          <a:p>
            <a:r>
              <a:rPr lang="en-US" dirty="0"/>
              <a:t>Post quiz  (test)</a:t>
            </a:r>
          </a:p>
        </p:txBody>
      </p:sp>
      <p:sp>
        <p:nvSpPr>
          <p:cNvPr id="3" name="Content Placeholder 2">
            <a:extLst>
              <a:ext uri="{FF2B5EF4-FFF2-40B4-BE49-F238E27FC236}">
                <a16:creationId xmlns:a16="http://schemas.microsoft.com/office/drawing/2014/main" id="{413D5548-D6B6-DA8D-2FDE-E36A057B7038}"/>
              </a:ext>
            </a:extLst>
          </p:cNvPr>
          <p:cNvSpPr>
            <a:spLocks noGrp="1"/>
          </p:cNvSpPr>
          <p:nvPr>
            <p:ph idx="1"/>
          </p:nvPr>
        </p:nvSpPr>
        <p:spPr>
          <a:xfrm>
            <a:off x="838200" y="1372369"/>
            <a:ext cx="10515600" cy="1200710"/>
          </a:xfrm>
        </p:spPr>
        <p:txBody>
          <a:bodyPr>
            <a:normAutofit/>
          </a:bodyPr>
          <a:lstStyle/>
          <a:p>
            <a:r>
              <a:rPr lang="en-US" dirty="0">
                <a:solidFill>
                  <a:srgbClr val="C00000"/>
                </a:solidFill>
              </a:rPr>
              <a:t>This quiz is used to test the knowledge of students related to this lessons that they just finished learning. You can add 5-10 questions. Types of questions could be: MCQ, True or False, Matching, Fill in short words. </a:t>
            </a:r>
          </a:p>
        </p:txBody>
      </p:sp>
      <p:sp>
        <p:nvSpPr>
          <p:cNvPr id="4" name="Slide Number Placeholder 3">
            <a:extLst>
              <a:ext uri="{FF2B5EF4-FFF2-40B4-BE49-F238E27FC236}">
                <a16:creationId xmlns:a16="http://schemas.microsoft.com/office/drawing/2014/main" id="{DD9F5B7E-BC30-7B42-D5AD-A6EA0A29D2A8}"/>
              </a:ext>
            </a:extLst>
          </p:cNvPr>
          <p:cNvSpPr>
            <a:spLocks noGrp="1"/>
          </p:cNvSpPr>
          <p:nvPr>
            <p:ph type="sldNum" sz="quarter" idx="12"/>
          </p:nvPr>
        </p:nvSpPr>
        <p:spPr/>
        <p:txBody>
          <a:bodyPr/>
          <a:lstStyle/>
          <a:p>
            <a:fld id="{BB7217B5-ED1B-4422-BB90-71357A4EBF56}" type="slidenum">
              <a:rPr lang="en-US" smtClean="0"/>
              <a:pPr/>
              <a:t>34</a:t>
            </a:fld>
            <a:endParaRPr lang="en-US"/>
          </a:p>
        </p:txBody>
      </p:sp>
      <p:graphicFrame>
        <p:nvGraphicFramePr>
          <p:cNvPr id="5" name="Table 4">
            <a:extLst>
              <a:ext uri="{FF2B5EF4-FFF2-40B4-BE49-F238E27FC236}">
                <a16:creationId xmlns:a16="http://schemas.microsoft.com/office/drawing/2014/main" id="{17959D18-8892-412E-B257-1F17D0172C43}"/>
              </a:ext>
            </a:extLst>
          </p:cNvPr>
          <p:cNvGraphicFramePr>
            <a:graphicFrameLocks noGrp="1"/>
          </p:cNvGraphicFramePr>
          <p:nvPr>
            <p:extLst>
              <p:ext uri="{D42A27DB-BD31-4B8C-83A1-F6EECF244321}">
                <p14:modId xmlns:p14="http://schemas.microsoft.com/office/powerpoint/2010/main" val="2461763053"/>
              </p:ext>
            </p:extLst>
          </p:nvPr>
        </p:nvGraphicFramePr>
        <p:xfrm>
          <a:off x="753626" y="2334433"/>
          <a:ext cx="10600174" cy="2390070"/>
        </p:xfrm>
        <a:graphic>
          <a:graphicData uri="http://schemas.openxmlformats.org/drawingml/2006/table">
            <a:tbl>
              <a:tblPr firstRow="1" bandRow="1">
                <a:tableStyleId>{5C22544A-7EE6-4342-B048-85BDC9FD1C3A}</a:tableStyleId>
              </a:tblPr>
              <a:tblGrid>
                <a:gridCol w="2514953">
                  <a:extLst>
                    <a:ext uri="{9D8B030D-6E8A-4147-A177-3AD203B41FA5}">
                      <a16:colId xmlns:a16="http://schemas.microsoft.com/office/drawing/2014/main" val="20000"/>
                    </a:ext>
                  </a:extLst>
                </a:gridCol>
                <a:gridCol w="4711051">
                  <a:extLst>
                    <a:ext uri="{9D8B030D-6E8A-4147-A177-3AD203B41FA5}">
                      <a16:colId xmlns:a16="http://schemas.microsoft.com/office/drawing/2014/main" val="20001"/>
                    </a:ext>
                  </a:extLst>
                </a:gridCol>
                <a:gridCol w="779592">
                  <a:extLst>
                    <a:ext uri="{9D8B030D-6E8A-4147-A177-3AD203B41FA5}">
                      <a16:colId xmlns:a16="http://schemas.microsoft.com/office/drawing/2014/main" val="20002"/>
                    </a:ext>
                  </a:extLst>
                </a:gridCol>
                <a:gridCol w="2594578">
                  <a:extLst>
                    <a:ext uri="{9D8B030D-6E8A-4147-A177-3AD203B41FA5}">
                      <a16:colId xmlns:a16="http://schemas.microsoft.com/office/drawing/2014/main" val="20003"/>
                    </a:ext>
                  </a:extLst>
                </a:gridCol>
              </a:tblGrid>
              <a:tr h="444500">
                <a:tc>
                  <a:txBody>
                    <a:bodyPr/>
                    <a:lstStyle/>
                    <a:p>
                      <a:r>
                        <a:rPr lang="en-US" sz="1400" b="0" dirty="0"/>
                        <a:t>Questions</a:t>
                      </a:r>
                    </a:p>
                  </a:txBody>
                  <a:tcPr marT="42745" marB="42745"/>
                </a:tc>
                <a:tc>
                  <a:txBody>
                    <a:bodyPr/>
                    <a:lstStyle/>
                    <a:p>
                      <a:r>
                        <a:rPr lang="en-US" sz="1400" b="0" dirty="0"/>
                        <a:t>Possible answer</a:t>
                      </a:r>
                    </a:p>
                  </a:txBody>
                  <a:tcPr marT="42745" marB="42745"/>
                </a:tc>
                <a:tc>
                  <a:txBody>
                    <a:bodyPr/>
                    <a:lstStyle/>
                    <a:p>
                      <a:r>
                        <a:rPr lang="en-US" sz="1400" b="0" dirty="0"/>
                        <a:t>Correct Answer</a:t>
                      </a:r>
                    </a:p>
                  </a:txBody>
                  <a:tcPr marT="42745" marB="42745"/>
                </a:tc>
                <a:tc>
                  <a:txBody>
                    <a:bodyPr/>
                    <a:lstStyle/>
                    <a:p>
                      <a:r>
                        <a:rPr lang="en-US" sz="1400" b="0" dirty="0"/>
                        <a:t>Feedback</a:t>
                      </a:r>
                    </a:p>
                  </a:txBody>
                  <a:tcPr marT="42745" marB="42745"/>
                </a:tc>
                <a:extLst>
                  <a:ext uri="{0D108BD9-81ED-4DB2-BD59-A6C34878D82A}">
                    <a16:rowId xmlns:a16="http://schemas.microsoft.com/office/drawing/2014/main" val="10000"/>
                  </a:ext>
                </a:extLst>
              </a:tr>
              <a:tr h="735461">
                <a:tc>
                  <a:txBody>
                    <a:bodyPr/>
                    <a:lstStyle/>
                    <a:p>
                      <a:r>
                        <a:rPr lang="en-US" sz="1400" dirty="0"/>
                        <a:t>4 How many steps are there in the process of washing your hands?</a:t>
                      </a:r>
                      <a:endParaRPr lang="lo-LA" sz="1400" dirty="0"/>
                    </a:p>
                  </a:txBody>
                  <a:tcPr marT="42745" marB="4274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 </a:t>
                      </a:r>
                      <a:r>
                        <a:rPr lang="lo-LA" sz="1400" dirty="0"/>
                        <a:t>2</a:t>
                      </a:r>
                      <a:br>
                        <a:rPr lang="lo-LA" sz="1400" dirty="0"/>
                      </a:br>
                      <a:r>
                        <a:rPr lang="en-US" sz="1400" dirty="0"/>
                        <a:t>B. </a:t>
                      </a:r>
                      <a:r>
                        <a:rPr lang="lo-LA" sz="1400" dirty="0"/>
                        <a:t>4</a:t>
                      </a:r>
                      <a:br>
                        <a:rPr lang="lo-LA" sz="1400" dirty="0"/>
                      </a:br>
                      <a:r>
                        <a:rPr lang="en-US" sz="1400" dirty="0"/>
                        <a:t>C. </a:t>
                      </a:r>
                      <a:r>
                        <a:rPr lang="lo-LA" sz="1400" dirty="0"/>
                        <a:t>5</a:t>
                      </a:r>
                      <a:br>
                        <a:rPr lang="lo-LA" sz="1400" dirty="0"/>
                      </a:br>
                      <a:r>
                        <a:rPr lang="en-US" sz="1400" dirty="0"/>
                        <a:t>D. </a:t>
                      </a:r>
                      <a:r>
                        <a:rPr lang="lo-LA" sz="1400" dirty="0"/>
                        <a:t>7</a:t>
                      </a:r>
                      <a:endParaRPr lang="en-US" sz="1400" kern="1200" dirty="0">
                        <a:solidFill>
                          <a:schemeClr val="dk1"/>
                        </a:solidFill>
                        <a:effectLst/>
                        <a:latin typeface="Phetsarath OT" panose="02000500000000020004" pitchFamily="2" charset="0"/>
                        <a:ea typeface="+mn-ea"/>
                        <a:cs typeface="Phetsarath OT" panose="02000500000000020004" pitchFamily="2" charset="0"/>
                      </a:endParaRPr>
                    </a:p>
                  </a:txBody>
                  <a:tcPr marT="42745" marB="4274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o-LA" sz="1400" b="1" kern="1200" dirty="0">
                          <a:solidFill>
                            <a:schemeClr val="dk1"/>
                          </a:solidFill>
                          <a:effectLst/>
                          <a:latin typeface="Phetsarath OT" panose="02000500000000020004" pitchFamily="2" charset="0"/>
                          <a:ea typeface="+mn-ea"/>
                          <a:cs typeface="Phetsarath OT" panose="02000500000000020004" pitchFamily="2" charset="0"/>
                        </a:rPr>
                        <a:t>: </a:t>
                      </a:r>
                      <a:r>
                        <a:rPr lang="en-US" sz="1400" dirty="0">
                          <a:latin typeface="Phetsarath OT" panose="02000500000000020004" pitchFamily="2" charset="0"/>
                          <a:cs typeface="Phetsarath OT" panose="02000500000000020004" pitchFamily="2" charset="0"/>
                        </a:rPr>
                        <a:t>D</a:t>
                      </a:r>
                    </a:p>
                    <a:p>
                      <a:endParaRPr lang="en-US" sz="1400" dirty="0">
                        <a:latin typeface="Phetsarath OT" panose="02000500000000020004" pitchFamily="2" charset="0"/>
                        <a:cs typeface="Phetsarath OT" panose="02000500000000020004" pitchFamily="2" charset="0"/>
                      </a:endParaRP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lo-LA" sz="1400" dirty="0"/>
                        <a:t> </a:t>
                      </a:r>
                      <a:r>
                        <a:rPr lang="en-US" sz="1400" dirty="0"/>
                        <a:t>Hand washing is in 7 steps</a:t>
                      </a:r>
                      <a:endParaRPr lang="en-US" sz="1400" kern="1200" dirty="0">
                        <a:solidFill>
                          <a:schemeClr val="dk1"/>
                        </a:solidFill>
                        <a:latin typeface="+mn-lt"/>
                        <a:ea typeface="+mn-ea"/>
                        <a:cs typeface="+mn-cs"/>
                      </a:endParaRPr>
                    </a:p>
                  </a:txBody>
                  <a:tcPr marT="42745" marB="42745"/>
                </a:tc>
                <a:extLst>
                  <a:ext uri="{0D108BD9-81ED-4DB2-BD59-A6C34878D82A}">
                    <a16:rowId xmlns:a16="http://schemas.microsoft.com/office/drawing/2014/main" val="10001"/>
                  </a:ext>
                </a:extLst>
              </a:tr>
              <a:tr h="7527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b="1"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5. When should you wash your hands with soap?</a:t>
                      </a:r>
                      <a:endParaRPr lang="en-US" sz="1400" dirty="0">
                        <a:latin typeface="Phetsarath OT" panose="02000500000000020004" pitchFamily="2" charset="0"/>
                        <a:cs typeface="Phetsarath OT" panose="02000500000000020004" pitchFamily="2" charset="0"/>
                      </a:endParaRPr>
                    </a:p>
                  </a:txBody>
                  <a:tcPr marT="42745" marB="42745"/>
                </a:tc>
                <a:tc>
                  <a:txBody>
                    <a:bodyPr/>
                    <a:lstStyle/>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lang="en-US" sz="1400" dirty="0"/>
                        <a:t>Before and after every meal</a:t>
                      </a:r>
                      <a:endParaRPr lang="lo-LA" sz="1400" dirty="0"/>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lang="en-US" sz="1400" dirty="0"/>
                        <a:t>Before and after every bathroom visit.</a:t>
                      </a:r>
                      <a:endParaRPr lang="lo-LA" sz="1400" dirty="0"/>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lang="en-US" sz="1400" dirty="0"/>
                        <a:t>After cleaning the house
All of them.</a:t>
                      </a:r>
                      <a:endParaRPr lang="en-US" sz="1400" kern="1200" dirty="0">
                        <a:solidFill>
                          <a:schemeClr val="dk1"/>
                        </a:solidFill>
                        <a:effectLst/>
                        <a:latin typeface="Phetsarath OT" panose="02000500000000020004" pitchFamily="2" charset="0"/>
                        <a:ea typeface="+mn-ea"/>
                        <a:cs typeface="Phetsarath OT" panose="02000500000000020004" pitchFamily="2" charset="0"/>
                      </a:endParaRPr>
                    </a:p>
                  </a:txBody>
                  <a:tcPr marT="42745" marB="42745"/>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o-LA" sz="1400" b="1" kern="1200" dirty="0">
                          <a:solidFill>
                            <a:schemeClr val="dk1"/>
                          </a:solidFill>
                          <a:effectLst/>
                          <a:latin typeface="Phetsarath OT" panose="02000500000000020004" pitchFamily="2" charset="0"/>
                          <a:ea typeface="+mn-ea"/>
                          <a:cs typeface="Phetsarath OT" panose="02000500000000020004" pitchFamily="2" charset="0"/>
                        </a:rPr>
                        <a:t> </a:t>
                      </a:r>
                      <a:r>
                        <a:rPr lang="en-US" sz="1400" dirty="0">
                          <a:latin typeface="Phetsarath OT" panose="02000500000000020004" pitchFamily="2" charset="0"/>
                          <a:cs typeface="Phetsarath OT" panose="02000500000000020004" pitchFamily="2" charset="0"/>
                        </a:rPr>
                        <a:t>D</a:t>
                      </a:r>
                    </a:p>
                    <a:p>
                      <a:endParaRPr lang="en-US" sz="1400" dirty="0">
                        <a:latin typeface="Phetsarath OT" panose="02000500000000020004" pitchFamily="2" charset="0"/>
                        <a:cs typeface="Phetsarath OT" panose="02000500000000020004" pitchFamily="2" charset="0"/>
                      </a:endParaRPr>
                    </a:p>
                  </a:txBody>
                  <a:tcPr marT="42745" marB="42745"/>
                </a:tc>
                <a:tc>
                  <a:txBody>
                    <a:bodyPr/>
                    <a:lstStyle/>
                    <a:p>
                      <a:r>
                        <a:rPr lang="en-US" sz="1400" dirty="0"/>
                        <a:t>This is because after contact with the peppermint, germs can get on your hands</a:t>
                      </a:r>
                    </a:p>
                  </a:txBody>
                  <a:tcPr marT="42745" marB="42745"/>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4630359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45F41-A268-7EF2-F707-245666CBAEF4}"/>
              </a:ext>
            </a:extLst>
          </p:cNvPr>
          <p:cNvSpPr>
            <a:spLocks noGrp="1"/>
          </p:cNvSpPr>
          <p:nvPr>
            <p:ph type="title"/>
          </p:nvPr>
        </p:nvSpPr>
        <p:spPr>
          <a:solidFill>
            <a:srgbClr val="92D050"/>
          </a:solidFill>
        </p:spPr>
        <p:txBody>
          <a:bodyPr/>
          <a:lstStyle/>
          <a:p>
            <a:r>
              <a:rPr lang="en-US" dirty="0"/>
              <a:t>Assignment/Homework/Case study</a:t>
            </a:r>
          </a:p>
        </p:txBody>
      </p:sp>
      <p:sp>
        <p:nvSpPr>
          <p:cNvPr id="4" name="Slide Number Placeholder 3">
            <a:extLst>
              <a:ext uri="{FF2B5EF4-FFF2-40B4-BE49-F238E27FC236}">
                <a16:creationId xmlns:a16="http://schemas.microsoft.com/office/drawing/2014/main" id="{A32456AC-3190-07D2-F5B6-BC6FE39275CD}"/>
              </a:ext>
            </a:extLst>
          </p:cNvPr>
          <p:cNvSpPr>
            <a:spLocks noGrp="1"/>
          </p:cNvSpPr>
          <p:nvPr>
            <p:ph type="sldNum" sz="quarter" idx="12"/>
          </p:nvPr>
        </p:nvSpPr>
        <p:spPr/>
        <p:txBody>
          <a:bodyPr/>
          <a:lstStyle/>
          <a:p>
            <a:fld id="{BB7217B5-ED1B-4422-BB90-71357A4EBF56}" type="slidenum">
              <a:rPr lang="en-US" smtClean="0"/>
              <a:pPr/>
              <a:t>35</a:t>
            </a:fld>
            <a:endParaRPr lang="en-US"/>
          </a:p>
        </p:txBody>
      </p:sp>
      <p:graphicFrame>
        <p:nvGraphicFramePr>
          <p:cNvPr id="5" name="Group 135">
            <a:extLst>
              <a:ext uri="{FF2B5EF4-FFF2-40B4-BE49-F238E27FC236}">
                <a16:creationId xmlns:a16="http://schemas.microsoft.com/office/drawing/2014/main" id="{C9A95DD5-DB8A-8CA2-52DB-DC54D86878CB}"/>
              </a:ext>
            </a:extLst>
          </p:cNvPr>
          <p:cNvGraphicFramePr>
            <a:graphicFrameLocks noGrp="1"/>
          </p:cNvGraphicFramePr>
          <p:nvPr>
            <p:extLst>
              <p:ext uri="{D42A27DB-BD31-4B8C-83A1-F6EECF244321}">
                <p14:modId xmlns:p14="http://schemas.microsoft.com/office/powerpoint/2010/main" val="3370070263"/>
              </p:ext>
            </p:extLst>
          </p:nvPr>
        </p:nvGraphicFramePr>
        <p:xfrm>
          <a:off x="968202" y="2231362"/>
          <a:ext cx="8305800" cy="3810000"/>
        </p:xfrm>
        <a:graphic>
          <a:graphicData uri="http://schemas.openxmlformats.org/drawingml/2006/table">
            <a:tbl>
              <a:tblPr/>
              <a:tblGrid>
                <a:gridCol w="8305800">
                  <a:extLst>
                    <a:ext uri="{9D8B030D-6E8A-4147-A177-3AD203B41FA5}">
                      <a16:colId xmlns:a16="http://schemas.microsoft.com/office/drawing/2014/main" val="20000"/>
                    </a:ext>
                  </a:extLst>
                </a:gridCol>
              </a:tblGrid>
              <a:tr h="398463">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US" altLang="ko-KR" sz="1400" b="0" i="0" u="none" strike="noStrike" cap="none" normalizeH="0" baseline="0" dirty="0">
                          <a:ln>
                            <a:noFill/>
                          </a:ln>
                          <a:solidFill>
                            <a:schemeClr val="bg1"/>
                          </a:solidFill>
                          <a:effectLst/>
                          <a:latin typeface="Verdana" panose="020B0604030504040204" pitchFamily="34" charset="0"/>
                          <a:ea typeface="Gulim" pitchFamily="34" charset="-127"/>
                        </a:rPr>
                        <a:t>Assignment</a:t>
                      </a:r>
                    </a:p>
                  </a:txBody>
                  <a:tcPr marT="45733" marB="45733"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777777"/>
                    </a:solidFill>
                  </a:tcPr>
                </a:tc>
                <a:extLst>
                  <a:ext uri="{0D108BD9-81ED-4DB2-BD59-A6C34878D82A}">
                    <a16:rowId xmlns:a16="http://schemas.microsoft.com/office/drawing/2014/main" val="10000"/>
                  </a:ext>
                </a:extLst>
              </a:tr>
              <a:tr h="3411537">
                <a:tc>
                  <a:txBody>
                    <a:bodyPr/>
                    <a:lstStyle>
                      <a:lvl1pPr marL="228600" indent="-228600">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indent="0">
                        <a:buNone/>
                      </a:pPr>
                      <a:r>
                        <a:rPr lang="en-US" sz="2000" dirty="0">
                          <a:latin typeface="Phetsarath OT" panose="02000500000000020004" pitchFamily="2" charset="0"/>
                          <a:cs typeface="Phetsarath OT" panose="02000500000000020004" pitchFamily="2" charset="0"/>
                        </a:rPr>
                        <a:t>1. What are the harmful effects of drinking unclean water?
2. Explain how to dispose of garbage in a hygienic manner.
3. Notice if clean or boiled water is available in your household? And write a report.
4. Take a photo or draw a picture of the trash can in your home or school, explaining if it is sanitized.</a:t>
                      </a:r>
                      <a:endParaRPr lang="lo-LA" sz="1600" dirty="0"/>
                    </a:p>
                  </a:txBody>
                  <a:tcPr marT="45733" marB="45733"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31222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93808-2608-4F6E-1224-4111E0C99CD2}"/>
              </a:ext>
            </a:extLst>
          </p:cNvPr>
          <p:cNvSpPr>
            <a:spLocks noGrp="1"/>
          </p:cNvSpPr>
          <p:nvPr>
            <p:ph type="title"/>
          </p:nvPr>
        </p:nvSpPr>
        <p:spPr>
          <a:solidFill>
            <a:srgbClr val="92D050"/>
          </a:solidFill>
        </p:spPr>
        <p:txBody>
          <a:bodyPr>
            <a:normAutofit/>
          </a:bodyPr>
          <a:lstStyle/>
          <a:p>
            <a:pPr algn="ctr"/>
            <a:r>
              <a:rPr lang="lo-LA" sz="3600" b="1" dirty="0">
                <a:latin typeface="Phetsarath OT" panose="02000500000000020004" pitchFamily="2" charset="0"/>
                <a:cs typeface="Phetsarath OT" panose="02000500000000020004" pitchFamily="2" charset="0"/>
              </a:rPr>
              <a:t>ບົດຮຽນຕໍ່ໄປ </a:t>
            </a:r>
            <a:br>
              <a:rPr lang="lo-LA" sz="3600" b="1" dirty="0">
                <a:latin typeface="Phetsarath OT" panose="02000500000000020004" pitchFamily="2" charset="0"/>
                <a:cs typeface="Phetsarath OT" panose="02000500000000020004" pitchFamily="2" charset="0"/>
              </a:rPr>
            </a:br>
            <a:r>
              <a:rPr lang="en-US" sz="3600" b="1" dirty="0">
                <a:latin typeface="Phetsarath OT" panose="02000500000000020004" pitchFamily="2" charset="0"/>
                <a:cs typeface="Phetsarath OT" panose="02000500000000020004" pitchFamily="2" charset="0"/>
              </a:rPr>
              <a:t>Next lesson</a:t>
            </a:r>
          </a:p>
        </p:txBody>
      </p:sp>
      <p:sp>
        <p:nvSpPr>
          <p:cNvPr id="3" name="Content Placeholder 2">
            <a:extLst>
              <a:ext uri="{FF2B5EF4-FFF2-40B4-BE49-F238E27FC236}">
                <a16:creationId xmlns:a16="http://schemas.microsoft.com/office/drawing/2014/main" id="{54F33712-21B9-E42A-F009-064E95834ECD}"/>
              </a:ext>
            </a:extLst>
          </p:cNvPr>
          <p:cNvSpPr>
            <a:spLocks noGrp="1"/>
          </p:cNvSpPr>
          <p:nvPr>
            <p:ph idx="1"/>
          </p:nvPr>
        </p:nvSpPr>
        <p:spPr/>
        <p:txBody>
          <a:bodyPr/>
          <a:lstStyle/>
          <a:p>
            <a:pPr eaLnBrk="0" fontAlgn="base" hangingPunct="0">
              <a:lnSpc>
                <a:spcPct val="100000"/>
              </a:lnSpc>
              <a:spcBef>
                <a:spcPct val="0"/>
              </a:spcBef>
              <a:spcAft>
                <a:spcPct val="0"/>
              </a:spcAft>
            </a:pPr>
            <a:r>
              <a:rPr lang="en-US" altLang="en-US" sz="2000" dirty="0">
                <a:solidFill>
                  <a:srgbClr val="1F1F1F"/>
                </a:solidFill>
                <a:latin typeface="Phetsarath OT" panose="02000500000000020004" pitchFamily="2" charset="0"/>
                <a:cs typeface="Phetsarath OT" panose="02000500000000020004" pitchFamily="2" charset="0"/>
              </a:rPr>
              <a:t>This is the end of the lesson. 
The conclusion and introduction to the next lesson, as well as the lesson title and heading, should be given.</a:t>
            </a:r>
            <a:endParaRPr lang="en-US" dirty="0"/>
          </a:p>
        </p:txBody>
      </p:sp>
      <p:sp>
        <p:nvSpPr>
          <p:cNvPr id="4" name="Slide Number Placeholder 3">
            <a:extLst>
              <a:ext uri="{FF2B5EF4-FFF2-40B4-BE49-F238E27FC236}">
                <a16:creationId xmlns:a16="http://schemas.microsoft.com/office/drawing/2014/main" id="{D036890E-50B2-C302-3EA7-FE2AC527349A}"/>
              </a:ext>
            </a:extLst>
          </p:cNvPr>
          <p:cNvSpPr>
            <a:spLocks noGrp="1"/>
          </p:cNvSpPr>
          <p:nvPr>
            <p:ph type="sldNum" sz="quarter" idx="12"/>
          </p:nvPr>
        </p:nvSpPr>
        <p:spPr/>
        <p:txBody>
          <a:bodyPr/>
          <a:lstStyle/>
          <a:p>
            <a:fld id="{BB7217B5-ED1B-4422-BB90-71357A4EBF56}" type="slidenum">
              <a:rPr lang="en-US" smtClean="0"/>
              <a:pPr/>
              <a:t>36</a:t>
            </a:fld>
            <a:endParaRPr lang="en-US"/>
          </a:p>
        </p:txBody>
      </p:sp>
      <p:graphicFrame>
        <p:nvGraphicFramePr>
          <p:cNvPr id="5" name="Group 4">
            <a:extLst>
              <a:ext uri="{FF2B5EF4-FFF2-40B4-BE49-F238E27FC236}">
                <a16:creationId xmlns:a16="http://schemas.microsoft.com/office/drawing/2014/main" id="{E12CDAA9-F648-99B8-595E-367AC0735E1B}"/>
              </a:ext>
            </a:extLst>
          </p:cNvPr>
          <p:cNvGraphicFramePr>
            <a:graphicFrameLocks noGrp="1"/>
          </p:cNvGraphicFramePr>
          <p:nvPr>
            <p:extLst>
              <p:ext uri="{D42A27DB-BD31-4B8C-83A1-F6EECF244321}">
                <p14:modId xmlns:p14="http://schemas.microsoft.com/office/powerpoint/2010/main" val="1468217696"/>
              </p:ext>
            </p:extLst>
          </p:nvPr>
        </p:nvGraphicFramePr>
        <p:xfrm>
          <a:off x="677334" y="3070781"/>
          <a:ext cx="8668456" cy="2463800"/>
        </p:xfrm>
        <a:graphic>
          <a:graphicData uri="http://schemas.openxmlformats.org/drawingml/2006/table">
            <a:tbl>
              <a:tblPr/>
              <a:tblGrid>
                <a:gridCol w="1297287">
                  <a:extLst>
                    <a:ext uri="{9D8B030D-6E8A-4147-A177-3AD203B41FA5}">
                      <a16:colId xmlns:a16="http://schemas.microsoft.com/office/drawing/2014/main" val="20000"/>
                    </a:ext>
                  </a:extLst>
                </a:gridCol>
                <a:gridCol w="7371169">
                  <a:extLst>
                    <a:ext uri="{9D8B030D-6E8A-4147-A177-3AD203B41FA5}">
                      <a16:colId xmlns:a16="http://schemas.microsoft.com/office/drawing/2014/main" val="20001"/>
                    </a:ext>
                  </a:extLst>
                </a:gridCol>
              </a:tblGrid>
              <a:tr h="2463800">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ko-KR" sz="1200" b="1" i="0" u="none" strike="noStrike" cap="none" normalizeH="0" baseline="0" dirty="0">
                          <a:ln>
                            <a:noFill/>
                          </a:ln>
                          <a:solidFill>
                            <a:schemeClr val="tx1"/>
                          </a:solidFill>
                          <a:effectLst/>
                          <a:latin typeface="Arial Unicode MS" panose="020B0604020202020204" pitchFamily="34" charset="-128"/>
                          <a:ea typeface="Arial Unicode MS" panose="020B0604020202020204" pitchFamily="34" charset="-128"/>
                          <a:cs typeface="Arial Unicode MS" panose="020B0604020202020204" pitchFamily="34" charset="-128"/>
                        </a:rPr>
                        <a:t>Next Lesson Title</a:t>
                      </a:r>
                      <a:endParaRPr kumimoji="0" lang="en-US" altLang="ko-KR" sz="1800" b="0" i="0" u="none" strike="noStrike" cap="none" normalizeH="0" baseline="0" dirty="0">
                        <a:ln>
                          <a:noFill/>
                        </a:ln>
                        <a:solidFill>
                          <a:schemeClr val="tx1"/>
                        </a:solidFill>
                        <a:effectLst/>
                        <a:latin typeface="Arial" panose="020B0604020202020204" pitchFamily="34" charset="0"/>
                        <a:ea typeface="Gulim" pitchFamily="34" charset="-127"/>
                        <a:cs typeface="Arial" panose="020B0604020202020204" pitchFamily="34" charset="0"/>
                      </a:endParaRPr>
                    </a:p>
                  </a:txBody>
                  <a:tcPr anchor="ctr" horzOverflow="overflow">
                    <a:lnL w="254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solidFill>
                      <a:srgbClr val="EEECE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lvl="0"/>
                      <a:r>
                        <a:rPr kumimoji="0" lang="en-US" altLang="ko-KR" sz="1600" b="1" i="0" u="none" strike="noStrike" cap="none" normalizeH="0" baseline="0" dirty="0">
                          <a:ln>
                            <a:noFill/>
                          </a:ln>
                          <a:solidFill>
                            <a:schemeClr val="tx1"/>
                          </a:solidFill>
                          <a:effectLst/>
                          <a:latin typeface="Verdana" panose="020B0604030504040204" pitchFamily="34" charset="0"/>
                          <a:ea typeface="Gulim" pitchFamily="34" charset="-127"/>
                        </a:rPr>
                        <a:t>Next lesson </a:t>
                      </a:r>
                      <a:r>
                        <a:rPr kumimoji="0" lang="en-US" altLang="ko-KR" sz="1600" b="1" i="0" u="none" strike="noStrike" cap="none" normalizeH="0" baseline="0" dirty="0" err="1">
                          <a:ln>
                            <a:noFill/>
                          </a:ln>
                          <a:solidFill>
                            <a:schemeClr val="tx1"/>
                          </a:solidFill>
                          <a:effectLst/>
                          <a:latin typeface="Verdana" panose="020B0604030504040204" pitchFamily="34" charset="0"/>
                          <a:ea typeface="Gulim" pitchFamily="34" charset="-127"/>
                        </a:rPr>
                        <a:t>Lesson</a:t>
                      </a:r>
                      <a:r>
                        <a:rPr kumimoji="0" lang="en-US" altLang="ko-KR" sz="1600" b="1" i="0" u="none" strike="noStrike" cap="none" normalizeH="0" baseline="0" dirty="0">
                          <a:ln>
                            <a:noFill/>
                          </a:ln>
                          <a:solidFill>
                            <a:schemeClr val="tx1"/>
                          </a:solidFill>
                          <a:effectLst/>
                          <a:latin typeface="Verdana" panose="020B0604030504040204" pitchFamily="34" charset="0"/>
                          <a:ea typeface="Gulim" pitchFamily="34" charset="-127"/>
                        </a:rPr>
                        <a:t> </a:t>
                      </a:r>
                      <a:r>
                        <a:rPr kumimoji="0" lang="lo-LA" altLang="ko-KR" sz="1600" b="1" i="0" u="none" strike="noStrike" cap="none" normalizeH="0" baseline="0" dirty="0">
                          <a:ln>
                            <a:noFill/>
                          </a:ln>
                          <a:solidFill>
                            <a:schemeClr val="tx1"/>
                          </a:solidFill>
                          <a:effectLst/>
                          <a:latin typeface="Verdana" panose="020B0604030504040204" pitchFamily="34" charset="0"/>
                          <a:ea typeface="Gulim" pitchFamily="34" charset="-127"/>
                        </a:rPr>
                        <a:t>4</a:t>
                      </a:r>
                      <a:r>
                        <a:rPr kumimoji="0" lang="en-US" altLang="ko-KR" sz="1600" b="1" i="0" u="none" strike="noStrike" cap="none" normalizeH="0" baseline="0" dirty="0">
                          <a:ln>
                            <a:noFill/>
                          </a:ln>
                          <a:solidFill>
                            <a:schemeClr val="tx1"/>
                          </a:solidFill>
                          <a:effectLst/>
                          <a:latin typeface="Verdana" panose="020B0604030504040204" pitchFamily="34" charset="0"/>
                          <a:ea typeface="Gulim" pitchFamily="34" charset="-127"/>
                        </a:rPr>
                        <a:t>: </a:t>
                      </a:r>
                      <a:endParaRPr kumimoji="0" lang="lo-LA" altLang="ko-KR" sz="1600" b="1" i="0" u="none" strike="noStrike" cap="none" normalizeH="0" baseline="0" dirty="0">
                        <a:ln>
                          <a:noFill/>
                        </a:ln>
                        <a:solidFill>
                          <a:schemeClr val="tx1"/>
                        </a:solidFill>
                        <a:effectLst/>
                        <a:latin typeface="Verdana" panose="020B0604030504040204" pitchFamily="34" charset="0"/>
                        <a:ea typeface="Gulim" pitchFamily="34" charset="-127"/>
                      </a:endParaRPr>
                    </a:p>
                    <a:p>
                      <a:pPr lvl="0"/>
                      <a:r>
                        <a:rPr kumimoji="0" lang="en-US" altLang="ko-KR" sz="1600" b="1" i="0" u="none" strike="noStrike" cap="none" normalizeH="0" baseline="0" dirty="0">
                          <a:ln>
                            <a:noFill/>
                          </a:ln>
                          <a:solidFill>
                            <a:schemeClr val="tx1"/>
                          </a:solidFill>
                          <a:effectLst/>
                          <a:latin typeface="Verdana" panose="020B0604030504040204" pitchFamily="34" charset="0"/>
                          <a:ea typeface="Gulim" pitchFamily="34" charset="-127"/>
                        </a:rPr>
                        <a:t>1. What is food diversity?
2.Food Diversity Promotion Strategy
3. Case Studies and Practical Practices
Create a Community Action Plan</a:t>
                      </a:r>
                      <a:endParaRPr lang="en-US" sz="2800" kern="1200" dirty="0">
                        <a:solidFill>
                          <a:schemeClr val="tx1"/>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horzOverflow="overflow">
                    <a:lnL w="12700" cap="flat" cmpd="sng" algn="ctr">
                      <a:solidFill>
                        <a:srgbClr val="000000"/>
                      </a:solidFill>
                      <a:prstDash val="solid"/>
                      <a:miter lim="800000"/>
                      <a:headEnd type="none" w="med" len="med"/>
                      <a:tailEnd type="none" w="med" len="med"/>
                    </a:lnL>
                    <a:lnR w="254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95068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9540D-4057-6B6E-0746-DC9E006B4436}"/>
              </a:ext>
            </a:extLst>
          </p:cNvPr>
          <p:cNvSpPr>
            <a:spLocks noGrp="1"/>
          </p:cNvSpPr>
          <p:nvPr>
            <p:ph type="title"/>
          </p:nvPr>
        </p:nvSpPr>
        <p:spPr>
          <a:solidFill>
            <a:srgbClr val="92D050"/>
          </a:solidFill>
        </p:spPr>
        <p:txBody>
          <a:bodyPr>
            <a:normAutofit/>
          </a:bodyPr>
          <a:lstStyle/>
          <a:p>
            <a:pPr algn="ctr"/>
            <a:r>
              <a:rPr lang="en-US" sz="4800" b="1" dirty="0">
                <a:solidFill>
                  <a:srgbClr val="0070C0"/>
                </a:solidFill>
                <a:latin typeface="Phetsarath OT" panose="02000500000000020004" pitchFamily="2" charset="0"/>
                <a:cs typeface="Phetsarath OT" panose="02000500000000020004" pitchFamily="2" charset="0"/>
              </a:rPr>
              <a:t>Main Title</a:t>
            </a:r>
          </a:p>
        </p:txBody>
      </p:sp>
      <p:sp>
        <p:nvSpPr>
          <p:cNvPr id="3" name="Content Placeholder 2">
            <a:extLst>
              <a:ext uri="{FF2B5EF4-FFF2-40B4-BE49-F238E27FC236}">
                <a16:creationId xmlns:a16="http://schemas.microsoft.com/office/drawing/2014/main" id="{DFEEE42E-015F-CAB2-DE2E-1EDF5ED9FD49}"/>
              </a:ext>
            </a:extLst>
          </p:cNvPr>
          <p:cNvSpPr>
            <a:spLocks noGrp="1"/>
          </p:cNvSpPr>
          <p:nvPr>
            <p:ph idx="1"/>
          </p:nvPr>
        </p:nvSpPr>
        <p:spPr/>
        <p:txBody>
          <a:bodyPr>
            <a:normAutofit/>
          </a:bodyPr>
          <a:lstStyle/>
          <a:p>
            <a:pPr marL="0" lvl="0" indent="0" algn="just">
              <a:lnSpc>
                <a:spcPct val="107000"/>
              </a:lnSpc>
              <a:spcBef>
                <a:spcPts val="0"/>
              </a:spcBef>
              <a:buNone/>
            </a:pPr>
            <a:r>
              <a:rPr lang="en-US" sz="3200" b="1" dirty="0">
                <a:solidFill>
                  <a:schemeClr val="accent2"/>
                </a:solidFill>
                <a:latin typeface="Phetsarath OT" panose="02000500000000020004" pitchFamily="2" charset="0"/>
                <a:cs typeface="Phetsarath OT" panose="02000500000000020004" pitchFamily="2" charset="0"/>
              </a:rPr>
              <a:t>1. Food Safety 
2. Use of clean water and sewage
3. Washing your hands with soap
4. Waste Management</a:t>
            </a:r>
            <a:endParaRPr lang="lo-LA" sz="3200" dirty="0">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3614488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838200" y="326215"/>
            <a:ext cx="10515600" cy="923348"/>
          </a:xfrm>
          <a:solidFill>
            <a:srgbClr val="92D050"/>
          </a:solidFill>
        </p:spPr>
        <p:txBody>
          <a:bodyPr/>
          <a:lstStyle/>
          <a:p>
            <a:r>
              <a:rPr lang="en-US" dirty="0"/>
              <a:t>Keywords</a:t>
            </a: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5</a:t>
            </a:fld>
            <a:endParaRPr lang="en-US"/>
          </a:p>
        </p:txBody>
      </p:sp>
      <p:graphicFrame>
        <p:nvGraphicFramePr>
          <p:cNvPr id="6" name="Table 5">
            <a:extLst>
              <a:ext uri="{FF2B5EF4-FFF2-40B4-BE49-F238E27FC236}">
                <a16:creationId xmlns:a16="http://schemas.microsoft.com/office/drawing/2014/main" id="{A4694A2C-2DE3-8334-FD42-2EB826B80729}"/>
              </a:ext>
            </a:extLst>
          </p:cNvPr>
          <p:cNvGraphicFramePr>
            <a:graphicFrameLocks noGrp="1"/>
          </p:cNvGraphicFramePr>
          <p:nvPr>
            <p:extLst>
              <p:ext uri="{D42A27DB-BD31-4B8C-83A1-F6EECF244321}">
                <p14:modId xmlns:p14="http://schemas.microsoft.com/office/powerpoint/2010/main" val="3184489122"/>
              </p:ext>
            </p:extLst>
          </p:nvPr>
        </p:nvGraphicFramePr>
        <p:xfrm>
          <a:off x="886120" y="1367160"/>
          <a:ext cx="10467680" cy="5946047"/>
        </p:xfrm>
        <a:graphic>
          <a:graphicData uri="http://schemas.openxmlformats.org/drawingml/2006/table">
            <a:tbl>
              <a:tblPr/>
              <a:tblGrid>
                <a:gridCol w="1848817">
                  <a:extLst>
                    <a:ext uri="{9D8B030D-6E8A-4147-A177-3AD203B41FA5}">
                      <a16:colId xmlns:a16="http://schemas.microsoft.com/office/drawing/2014/main" val="20000"/>
                    </a:ext>
                  </a:extLst>
                </a:gridCol>
                <a:gridCol w="8618863">
                  <a:extLst>
                    <a:ext uri="{9D8B030D-6E8A-4147-A177-3AD203B41FA5}">
                      <a16:colId xmlns:a16="http://schemas.microsoft.com/office/drawing/2014/main" val="20001"/>
                    </a:ext>
                  </a:extLst>
                </a:gridCol>
              </a:tblGrid>
              <a:tr h="416975">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FFFF"/>
                          </a:solidFill>
                          <a:effectLst/>
                          <a:latin typeface="Saysettha OT" panose="020B0504020207020204" pitchFamily="34" charset="-34"/>
                          <a:ea typeface="MS PGothic" panose="020B0600070205080204" pitchFamily="34" charset="-128"/>
                          <a:cs typeface="Saysettha OT" panose="020B0504020207020204" pitchFamily="34" charset="-34"/>
                        </a:rPr>
                        <a:t>Keywords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Saysettha OT" panose="020B0504020207020204" pitchFamily="34" charset="-34"/>
                          <a:ea typeface="MS PGothic" panose="020B0600070205080204" pitchFamily="34" charset="-128"/>
                          <a:cs typeface="Saysettha OT" panose="020B0504020207020204" pitchFamily="34" charset="-34"/>
                        </a:rPr>
                        <a:t>Definition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50538">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lang="en-US" sz="1400" b="1" dirty="0">
                          <a:solidFill>
                            <a:schemeClr val="accent2"/>
                          </a:solidFill>
                          <a:latin typeface="Phetsarath OT" panose="02000500000000020004" pitchFamily="2" charset="0"/>
                          <a:cs typeface="Phetsarath OT" panose="02000500000000020004" pitchFamily="2" charset="0"/>
                        </a:rPr>
                        <a:t>Food Safety</a:t>
                      </a:r>
                      <a:endPar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r>
                        <a:rPr lang="lo-LA" sz="1400" b="1" dirty="0"/>
                        <a:t>ຄວາມປອດໄພຂອງອາຫານ</a:t>
                      </a:r>
                      <a:r>
                        <a:rPr lang="lo-LA" sz="1400" dirty="0"/>
                        <a:t> ແມ່ນ ການຮັບປະກັນວ່າອາຫານທີ່ຖືກຜະລິດ ຈັດການ ແລະ ບໍລິໂພກ ບໍ່ມີສານປົກເປື້ອນ ຫຼື ຈຸລິນຊີທີ່ກ່ອນໃຫ້ເກີດໂທດຕໍ່ສຸຂະພາບ ແລະ ປອດໄພຕໍ່ຜູ້ບໍລິໂພກ.</a:t>
                      </a:r>
                    </a:p>
                    <a:p>
                      <a:r>
                        <a:rPr lang="en-US" sz="1400" b="1" dirty="0"/>
                        <a:t>Definition: Food Safety</a:t>
                      </a:r>
                    </a:p>
                    <a:p>
                      <a:r>
                        <a:rPr lang="en-US" sz="1400" b="1" dirty="0"/>
                        <a:t>Food safety</a:t>
                      </a:r>
                      <a:r>
                        <a:rPr lang="en-US" sz="1400" dirty="0"/>
                        <a:t> is the assurance that food produced, handled, and consumed is free from contaminants or harmful microorganisms that could cause illness, making it safe for consumers’ health.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821202">
                <a:tc>
                  <a:txBody>
                    <a:bodyPr/>
                    <a:lstStyle/>
                    <a:p>
                      <a:pPr marL="0" marR="0" lvl="0" indent="0" algn="l" defTabSz="914400" rtl="0" eaLnBrk="1" fontAlgn="base" latinLnBrk="1"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rPr>
                        <a:t>Food Risks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r>
                        <a:rPr lang="lo-LA" sz="1400" b="1" dirty="0"/>
                        <a:t>ວາມສຽງໃນອາຫານ</a:t>
                      </a:r>
                      <a:r>
                        <a:rPr lang="lo-LA" sz="1400" dirty="0"/>
                        <a:t> ແມ່ນ </a:t>
                      </a:r>
                      <a:r>
                        <a:rPr lang="lo-LA" sz="1400" b="1" dirty="0"/>
                        <a:t>ຄວາມເປັນອັນຕະລາຍທີ່ອາຫານອາດຈະເຮັດໃຫ້ຄົນກິນປ່ວຍ ຫຼືສົ່ງຜົນກະທົບຕໍ່ສຸຂະພາບ</a:t>
                      </a:r>
                      <a:r>
                        <a:rPr lang="lo-LA" sz="1400" dirty="0"/>
                        <a:t>.</a:t>
                      </a:r>
                    </a:p>
                    <a:p>
                      <a:r>
                        <a:rPr lang="lo-LA" sz="1400" b="1" dirty="0"/>
                        <a:t>ພາສາອັງກິດ:</a:t>
                      </a:r>
                      <a:br>
                        <a:rPr lang="lo-LA" sz="1400" dirty="0"/>
                      </a:br>
                      <a:r>
                        <a:rPr lang="en-US" sz="1400" b="1" dirty="0"/>
                        <a:t>Food risk</a:t>
                      </a:r>
                      <a:r>
                        <a:rPr lang="en-US" sz="1400" dirty="0"/>
                        <a:t> is the </a:t>
                      </a:r>
                      <a:r>
                        <a:rPr lang="en-US" sz="1400" b="1" dirty="0"/>
                        <a:t>potential danger in food that can harm human health</a:t>
                      </a:r>
                      <a:r>
                        <a:rPr lang="en-US" sz="1400" dirty="0"/>
                        <a:t>, possibly causing illness, poisoning, or other health problems.</a:t>
                      </a:r>
                    </a:p>
                    <a:p>
                      <a:endParaRPr kumimoji="0" lang="en-US" sz="1400" b="0" i="0" u="none" strike="noStrike" kern="1200"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3274260520"/>
                  </a:ext>
                </a:extLst>
              </a:tr>
              <a:tr h="1300237">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rPr>
                        <a:t>Clean Water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r>
                        <a:rPr lang="lo-LA" sz="1400" b="1" dirty="0"/>
                        <a:t>ນໍ້າສະອາດ</a:t>
                      </a:r>
                      <a:r>
                        <a:rPr lang="lo-LA" sz="1400" dirty="0"/>
                        <a:t> ແມ່ນ </a:t>
                      </a:r>
                      <a:r>
                        <a:rPr lang="lo-LA" sz="1400" b="1" dirty="0"/>
                        <a:t>ນໍ້າທີ່ປອດໄພ ບໍ່ມີເຊື້ອທີເຣຍ, ບັກເຣຍ, ສານທີ່ເປັນອັນຕະລາຍ ແລະສາມາດນໍາໄປກິນ ຫຼື ໃຊ້ໄດ້ຢ່າງປອດໄພ.</a:t>
                      </a:r>
                      <a:endParaRPr lang="lo-LA" sz="1400" dirty="0"/>
                    </a:p>
                    <a:p>
                      <a:r>
                        <a:rPr lang="lo-LA" sz="1400" b="1" dirty="0"/>
                        <a:t>ພາສາອັງກິດ:</a:t>
                      </a:r>
                      <a:br>
                        <a:rPr lang="lo-LA" sz="1400" dirty="0"/>
                      </a:br>
                      <a:r>
                        <a:rPr lang="en-US" sz="1400" b="1" dirty="0"/>
                        <a:t>Clean water</a:t>
                      </a:r>
                      <a:r>
                        <a:rPr lang="en-US" sz="1400" dirty="0"/>
                        <a:t> is water that is </a:t>
                      </a:r>
                      <a:r>
                        <a:rPr lang="en-US" sz="1400" b="1" dirty="0"/>
                        <a:t>safe, free from harmful microorganisms, bacteria, or dangerous substances, and suitable for drinking or use without causing health problems.</a:t>
                      </a:r>
                      <a:endParaRPr lang="en-US" sz="1400" dirty="0"/>
                    </a:p>
                    <a:p>
                      <a:pPr marL="0" marR="0" lvl="0" indent="0" algn="l" defTabSz="914400" rtl="0" eaLnBrk="1" fontAlgn="base" latinLnBrk="1" hangingPunct="1">
                        <a:lnSpc>
                          <a:spcPct val="100000"/>
                        </a:lnSpc>
                        <a:spcBef>
                          <a:spcPct val="0"/>
                        </a:spcBef>
                        <a:spcAft>
                          <a:spcPct val="0"/>
                        </a:spcAft>
                        <a:buClrTx/>
                        <a:buSzTx/>
                        <a:buFontTx/>
                        <a:buNone/>
                        <a:tabLst/>
                      </a:pPr>
                      <a:endParaRPr kumimoji="0" lang="en-US" sz="1400" b="0" i="0" u="none" strike="noStrike" kern="1200"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1300237">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lang="en-US" altLang="en-US" sz="1400" b="1" dirty="0">
                          <a:solidFill>
                            <a:schemeClr val="tx1"/>
                          </a:solidFill>
                          <a:latin typeface="Phetsarath OT" panose="02000500000000000000" pitchFamily="2" charset="77"/>
                          <a:ea typeface="Phetsarath OT" panose="02000500000000000000" pitchFamily="2" charset="77"/>
                          <a:cs typeface="Phetsarath OT" panose="02000500000000000000" pitchFamily="2" charset="77"/>
                        </a:rPr>
                        <a:t>Washing hands with soap</a:t>
                      </a:r>
                      <a:endPar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r>
                        <a:rPr lang="lo-LA" sz="1400" b="1" dirty="0"/>
                        <a:t>ຄຳນິຍາມ (ພາສາລາວ)</a:t>
                      </a:r>
                    </a:p>
                    <a:p>
                      <a:r>
                        <a:rPr lang="lo-LA" sz="1400" b="1" dirty="0"/>
                        <a:t>ການລ້າງມື</a:t>
                      </a:r>
                      <a:r>
                        <a:rPr lang="lo-LA" sz="1400" dirty="0"/>
                        <a:t> ແມ່ນ </a:t>
                      </a:r>
                      <a:r>
                        <a:rPr lang="lo-LA" sz="1400" b="1" dirty="0"/>
                        <a:t>ຂັ້ນຕອນທີ່ກະທຳເພື່ອປ່ອງກັນເຊື້ອທີເຣຍ ແລະ ສານທີ່ເປັນອັນຕະລາຍ ດ້ວຍການໃຊ້ນໍ້າ ແລະ ຜະລິດຕະພັນທີ່ປອດໄພ.</a:t>
                      </a:r>
                      <a:endParaRPr lang="lo-LA" sz="1400" dirty="0"/>
                    </a:p>
                    <a:p>
                      <a:r>
                        <a:rPr lang="en-US" sz="1400" b="1" dirty="0"/>
                        <a:t>Definition (English)</a:t>
                      </a:r>
                    </a:p>
                    <a:p>
                      <a:r>
                        <a:rPr lang="en-US" sz="1400" b="1" dirty="0"/>
                        <a:t>Handwashing</a:t>
                      </a:r>
                      <a:r>
                        <a:rPr lang="en-US" sz="1400" dirty="0"/>
                        <a:t> is the process of </a:t>
                      </a:r>
                      <a:r>
                        <a:rPr lang="en-US" sz="1400" b="1" dirty="0"/>
                        <a:t>cleaning hands with safe water and soap to remove harmful microorganisms and dangerous substances</a:t>
                      </a:r>
                      <a:r>
                        <a:rPr lang="en-US" sz="1400" dirty="0"/>
                        <a:t>, preventing illness and maintaining hygiene.</a:t>
                      </a:r>
                    </a:p>
                    <a:p>
                      <a:pPr marL="0" marR="0" lvl="0" indent="0" algn="l" defTabSz="914400" rtl="0" eaLnBrk="1" fontAlgn="base" latinLnBrk="1" hangingPunct="1">
                        <a:lnSpc>
                          <a:spcPct val="100000"/>
                        </a:lnSpc>
                        <a:spcBef>
                          <a:spcPct val="0"/>
                        </a:spcBef>
                        <a:spcAft>
                          <a:spcPct val="0"/>
                        </a:spcAft>
                        <a:buClrTx/>
                        <a:buSzTx/>
                        <a:buFontTx/>
                        <a:buNone/>
                        <a:tabLst/>
                      </a:pPr>
                      <a:endParaRPr kumimoji="0" lang="en-US" sz="1400" b="0" i="0" u="none" strike="noStrike" kern="1200"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04901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838200" y="326215"/>
            <a:ext cx="10515600" cy="923348"/>
          </a:xfrm>
          <a:solidFill>
            <a:srgbClr val="92D050"/>
          </a:solidFill>
        </p:spPr>
        <p:txBody>
          <a:bodyPr/>
          <a:lstStyle/>
          <a:p>
            <a:r>
              <a:rPr lang="en-US" dirty="0"/>
              <a:t>Keywords</a:t>
            </a: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6</a:t>
            </a:fld>
            <a:endParaRPr lang="en-US"/>
          </a:p>
        </p:txBody>
      </p:sp>
      <p:graphicFrame>
        <p:nvGraphicFramePr>
          <p:cNvPr id="6" name="Table 5">
            <a:extLst>
              <a:ext uri="{FF2B5EF4-FFF2-40B4-BE49-F238E27FC236}">
                <a16:creationId xmlns:a16="http://schemas.microsoft.com/office/drawing/2014/main" id="{A4694A2C-2DE3-8334-FD42-2EB826B80729}"/>
              </a:ext>
            </a:extLst>
          </p:cNvPr>
          <p:cNvGraphicFramePr>
            <a:graphicFrameLocks noGrp="1"/>
          </p:cNvGraphicFramePr>
          <p:nvPr>
            <p:extLst>
              <p:ext uri="{D42A27DB-BD31-4B8C-83A1-F6EECF244321}">
                <p14:modId xmlns:p14="http://schemas.microsoft.com/office/powerpoint/2010/main" val="1266497121"/>
              </p:ext>
            </p:extLst>
          </p:nvPr>
        </p:nvGraphicFramePr>
        <p:xfrm>
          <a:off x="838200" y="1367160"/>
          <a:ext cx="10515600" cy="2215295"/>
        </p:xfrm>
        <a:graphic>
          <a:graphicData uri="http://schemas.openxmlformats.org/drawingml/2006/table">
            <a:tbl>
              <a:tblPr/>
              <a:tblGrid>
                <a:gridCol w="1896737">
                  <a:extLst>
                    <a:ext uri="{9D8B030D-6E8A-4147-A177-3AD203B41FA5}">
                      <a16:colId xmlns:a16="http://schemas.microsoft.com/office/drawing/2014/main" val="20000"/>
                    </a:ext>
                  </a:extLst>
                </a:gridCol>
                <a:gridCol w="8618863">
                  <a:extLst>
                    <a:ext uri="{9D8B030D-6E8A-4147-A177-3AD203B41FA5}">
                      <a16:colId xmlns:a16="http://schemas.microsoft.com/office/drawing/2014/main" val="20001"/>
                    </a:ext>
                  </a:extLst>
                </a:gridCol>
              </a:tblGrid>
              <a:tr h="416975">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FFFF"/>
                          </a:solidFill>
                          <a:effectLst/>
                          <a:latin typeface="Saysettha OT" panose="020B0504020207020204" pitchFamily="34" charset="-34"/>
                          <a:ea typeface="MS PGothic" panose="020B0600070205080204" pitchFamily="34" charset="-128"/>
                          <a:cs typeface="Saysettha OT" panose="020B0504020207020204" pitchFamily="34" charset="-34"/>
                        </a:rPr>
                        <a:t>Keywords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Saysettha OT" panose="020B0504020207020204" pitchFamily="34" charset="-34"/>
                          <a:ea typeface="MS PGothic" panose="020B0600070205080204" pitchFamily="34" charset="-128"/>
                          <a:cs typeface="Saysettha OT" panose="020B0504020207020204" pitchFamily="34" charset="-34"/>
                        </a:rPr>
                        <a:t>Definition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821202">
                <a:tc>
                  <a:txBody>
                    <a:bodyPr/>
                    <a:lstStyle/>
                    <a:p>
                      <a:pPr marL="0" marR="0" lvl="0" indent="0" algn="l" defTabSz="914400" rtl="0" eaLnBrk="1" fontAlgn="base" latinLnBrk="1"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2060"/>
                          </a:solidFill>
                          <a:effectLst/>
                          <a:latin typeface="Phetsarath OT" panose="02000500000000020004" pitchFamily="2" charset="0"/>
                          <a:ea typeface="MS PGothic" panose="020B0600070205080204" pitchFamily="34" charset="-128"/>
                          <a:cs typeface="Phetsarath OT" panose="02000500000000020004" pitchFamily="2" charset="0"/>
                        </a:rPr>
                        <a:t>Infections</a:t>
                      </a:r>
                      <a:endPar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r>
                        <a:rPr lang="en-US" sz="1400" dirty="0"/>
                        <a:t>Health effects such as fever, hypothermia, or other physical symptoms.
2. Impact on Communism and Society
Comics and disease may spread to others
About Public Safety
3. Effects on patients
Patients may experience very high risk factors such as death, physical weakness
4. Impact on the economy
Sickness can drive up costs and affect social mobility</a:t>
                      </a:r>
                      <a:endParaRPr kumimoji="0" lang="en-US" sz="1400" b="0" i="0" u="none" strike="noStrike" kern="1200"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3274260520"/>
                  </a:ext>
                </a:extLst>
              </a:tr>
            </a:tbl>
          </a:graphicData>
        </a:graphic>
      </p:graphicFrame>
    </p:spTree>
    <p:extLst>
      <p:ext uri="{BB962C8B-B14F-4D97-AF65-F5344CB8AC3E}">
        <p14:creationId xmlns:p14="http://schemas.microsoft.com/office/powerpoint/2010/main" val="3879890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838200" y="365126"/>
            <a:ext cx="10515600" cy="1156104"/>
          </a:xfrm>
          <a:solidFill>
            <a:srgbClr val="92D050"/>
          </a:solidFill>
        </p:spPr>
        <p:txBody>
          <a:bodyPr/>
          <a:lstStyle/>
          <a:p>
            <a:r>
              <a:rPr lang="en-US" dirty="0"/>
              <a:t>Pre-quiz</a:t>
            </a:r>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a:xfrm>
            <a:off x="838200" y="1521229"/>
            <a:ext cx="10515600" cy="1342620"/>
          </a:xfrm>
        </p:spPr>
        <p:txBody>
          <a:bodyPr>
            <a:normAutofit/>
          </a:bodyPr>
          <a:lstStyle/>
          <a:p>
            <a:r>
              <a:rPr lang="en-US" dirty="0">
                <a:solidFill>
                  <a:srgbClr val="C00000"/>
                </a:solidFill>
              </a:rPr>
              <a:t>This quiz is used to review previous lesson or ask students some questions related to the introduction of this lesson. You can add 3-5 questions. Types of questions could be: MCQ, True or False, Matching, Fill in short words. </a:t>
            </a:r>
          </a:p>
          <a:p>
            <a:endParaRPr lang="en-US" dirty="0">
              <a:solidFill>
                <a:srgbClr val="C00000"/>
              </a:solidFill>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7</a:t>
            </a:fld>
            <a:endParaRPr lang="en-US"/>
          </a:p>
        </p:txBody>
      </p:sp>
      <p:graphicFrame>
        <p:nvGraphicFramePr>
          <p:cNvPr id="5" name="Table 4">
            <a:extLst>
              <a:ext uri="{FF2B5EF4-FFF2-40B4-BE49-F238E27FC236}">
                <a16:creationId xmlns:a16="http://schemas.microsoft.com/office/drawing/2014/main" id="{AC3FEF14-D174-CEEF-7277-F503ADB863A0}"/>
              </a:ext>
            </a:extLst>
          </p:cNvPr>
          <p:cNvGraphicFramePr>
            <a:graphicFrameLocks noGrp="1"/>
          </p:cNvGraphicFramePr>
          <p:nvPr>
            <p:extLst>
              <p:ext uri="{D42A27DB-BD31-4B8C-83A1-F6EECF244321}">
                <p14:modId xmlns:p14="http://schemas.microsoft.com/office/powerpoint/2010/main" val="3147713813"/>
              </p:ext>
            </p:extLst>
          </p:nvPr>
        </p:nvGraphicFramePr>
        <p:xfrm>
          <a:off x="675575" y="2574961"/>
          <a:ext cx="10678225" cy="4102900"/>
        </p:xfrm>
        <a:graphic>
          <a:graphicData uri="http://schemas.openxmlformats.org/drawingml/2006/table">
            <a:tbl>
              <a:tblPr firstRow="1" bandRow="1">
                <a:tableStyleId>{5C22544A-7EE6-4342-B048-85BDC9FD1C3A}</a:tableStyleId>
              </a:tblPr>
              <a:tblGrid>
                <a:gridCol w="2593004">
                  <a:extLst>
                    <a:ext uri="{9D8B030D-6E8A-4147-A177-3AD203B41FA5}">
                      <a16:colId xmlns:a16="http://schemas.microsoft.com/office/drawing/2014/main" val="20000"/>
                    </a:ext>
                  </a:extLst>
                </a:gridCol>
                <a:gridCol w="4711051">
                  <a:extLst>
                    <a:ext uri="{9D8B030D-6E8A-4147-A177-3AD203B41FA5}">
                      <a16:colId xmlns:a16="http://schemas.microsoft.com/office/drawing/2014/main" val="20001"/>
                    </a:ext>
                  </a:extLst>
                </a:gridCol>
                <a:gridCol w="779592">
                  <a:extLst>
                    <a:ext uri="{9D8B030D-6E8A-4147-A177-3AD203B41FA5}">
                      <a16:colId xmlns:a16="http://schemas.microsoft.com/office/drawing/2014/main" val="20002"/>
                    </a:ext>
                  </a:extLst>
                </a:gridCol>
                <a:gridCol w="2594578">
                  <a:extLst>
                    <a:ext uri="{9D8B030D-6E8A-4147-A177-3AD203B41FA5}">
                      <a16:colId xmlns:a16="http://schemas.microsoft.com/office/drawing/2014/main" val="20003"/>
                    </a:ext>
                  </a:extLst>
                </a:gridCol>
              </a:tblGrid>
              <a:tr h="444500">
                <a:tc>
                  <a:txBody>
                    <a:bodyPr/>
                    <a:lstStyle/>
                    <a:p>
                      <a:r>
                        <a:rPr lang="en-US" sz="1400" b="0" dirty="0"/>
                        <a:t>Questions</a:t>
                      </a:r>
                    </a:p>
                  </a:txBody>
                  <a:tcPr marT="42745" marB="42745"/>
                </a:tc>
                <a:tc>
                  <a:txBody>
                    <a:bodyPr/>
                    <a:lstStyle/>
                    <a:p>
                      <a:r>
                        <a:rPr lang="en-US" sz="1400" b="0" dirty="0"/>
                        <a:t>Possible answer</a:t>
                      </a:r>
                    </a:p>
                  </a:txBody>
                  <a:tcPr marT="42745" marB="42745"/>
                </a:tc>
                <a:tc>
                  <a:txBody>
                    <a:bodyPr/>
                    <a:lstStyle/>
                    <a:p>
                      <a:r>
                        <a:rPr lang="en-US" sz="1400" b="0" dirty="0"/>
                        <a:t>Correct Answer</a:t>
                      </a:r>
                    </a:p>
                  </a:txBody>
                  <a:tcPr marT="42745" marB="42745"/>
                </a:tc>
                <a:tc>
                  <a:txBody>
                    <a:bodyPr/>
                    <a:lstStyle/>
                    <a:p>
                      <a:r>
                        <a:rPr lang="en-US" sz="1400" b="0" dirty="0"/>
                        <a:t>Feedback</a:t>
                      </a:r>
                    </a:p>
                  </a:txBody>
                  <a:tcPr marT="42745" marB="42745"/>
                </a:tc>
                <a:extLst>
                  <a:ext uri="{0D108BD9-81ED-4DB2-BD59-A6C34878D82A}">
                    <a16:rowId xmlns:a16="http://schemas.microsoft.com/office/drawing/2014/main" val="10000"/>
                  </a:ext>
                </a:extLst>
              </a:tr>
              <a:tr h="735461">
                <a:tc>
                  <a:txBody>
                    <a:bodyPr/>
                    <a:lstStyle/>
                    <a:p>
                      <a:r>
                        <a:rPr lang="en-US" sz="1400" b="1" dirty="0"/>
                        <a:t>How to Prevent Dietary Noise Answer: D</a:t>
                      </a:r>
                      <a:endParaRPr lang="lo-LA" sz="1400" dirty="0"/>
                    </a:p>
                  </a:txBody>
                  <a:tcPr marT="42745" marB="4274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 Design Cleanliness</a:t>
                      </a:r>
                      <a:br>
                        <a:rPr lang="en-US" sz="1400" dirty="0"/>
                      </a:br>
                      <a:r>
                        <a:rPr lang="en-US" sz="1400" dirty="0"/>
                        <a:t>B. Store at the right temperature</a:t>
                      </a:r>
                      <a:br>
                        <a:rPr lang="en-US" sz="1400" dirty="0"/>
                      </a:br>
                      <a:r>
                        <a:rPr lang="en-US" sz="1400" dirty="0"/>
                        <a:t>C. Inspection of Raw Materials and Soundproofing Materials</a:t>
                      </a:r>
                      <a:br>
                        <a:rPr lang="en-US" sz="1400" dirty="0"/>
                      </a:br>
                      <a:r>
                        <a:rPr lang="en-US" sz="1400" dirty="0"/>
                        <a:t>D. Both A, B and C</a:t>
                      </a:r>
                      <a:endParaRPr lang="en-US" sz="1400" kern="1200" dirty="0">
                        <a:solidFill>
                          <a:schemeClr val="dk1"/>
                        </a:solidFill>
                        <a:effectLst/>
                        <a:latin typeface="Phetsarath OT" panose="02000500000000020004" pitchFamily="2" charset="0"/>
                        <a:ea typeface="+mn-ea"/>
                        <a:cs typeface="Phetsarath OT" panose="02000500000000020004" pitchFamily="2" charset="0"/>
                      </a:endParaRPr>
                    </a:p>
                  </a:txBody>
                  <a:tcPr marT="42745" marB="42745"/>
                </a:tc>
                <a:tc>
                  <a:txBody>
                    <a:bodyPr/>
                    <a:lstStyle/>
                    <a:p>
                      <a:r>
                        <a:rPr lang="lo-LA" sz="1400" b="1" kern="1200" dirty="0">
                          <a:solidFill>
                            <a:schemeClr val="dk1"/>
                          </a:solidFill>
                          <a:effectLst/>
                          <a:latin typeface="Phetsarath OT" panose="02000500000000020004" pitchFamily="2" charset="0"/>
                          <a:ea typeface="+mn-ea"/>
                          <a:cs typeface="Phetsarath OT" panose="02000500000000020004" pitchFamily="2" charset="0"/>
                        </a:rPr>
                        <a:t>: </a:t>
                      </a:r>
                      <a:r>
                        <a:rPr lang="en-US" sz="1400" b="1" kern="1200" dirty="0">
                          <a:solidFill>
                            <a:schemeClr val="dk1"/>
                          </a:solidFill>
                          <a:effectLst/>
                          <a:latin typeface="Phetsarath OT" panose="02000500000000020004" pitchFamily="2" charset="0"/>
                          <a:ea typeface="+mn-ea"/>
                          <a:cs typeface="Phetsarath OT" panose="02000500000000020004" pitchFamily="2" charset="0"/>
                        </a:rPr>
                        <a:t>D</a:t>
                      </a:r>
                      <a:endParaRPr lang="en-US" sz="1400" dirty="0">
                        <a:latin typeface="Phetsarath OT" panose="02000500000000020004" pitchFamily="2" charset="0"/>
                        <a:cs typeface="Phetsarath OT" panose="02000500000000020004" pitchFamily="2" charset="0"/>
                      </a:endParaRP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400" dirty="0"/>
                        <a:t>Sound insulation must be manufactured through procedures including cleaning, storage, and acoustic inspection</a:t>
                      </a:r>
                      <a:endParaRPr lang="en-US" sz="1400" kern="1200" dirty="0">
                        <a:solidFill>
                          <a:schemeClr val="dk1"/>
                        </a:solidFill>
                        <a:latin typeface="+mn-lt"/>
                        <a:ea typeface="+mn-ea"/>
                        <a:cs typeface="+mn-cs"/>
                      </a:endParaRPr>
                    </a:p>
                  </a:txBody>
                  <a:tcPr marT="42745" marB="42745"/>
                </a:tc>
                <a:extLst>
                  <a:ext uri="{0D108BD9-81ED-4DB2-BD59-A6C34878D82A}">
                    <a16:rowId xmlns:a16="http://schemas.microsoft.com/office/drawing/2014/main" val="10001"/>
                  </a:ext>
                </a:extLst>
              </a:tr>
              <a:tr h="7527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How can clean water and toilets help increase food safety?</a:t>
                      </a:r>
                      <a:endParaRPr lang="en-US" sz="1400" dirty="0">
                        <a:latin typeface="Phetsarath OT" panose="02000500000000020004" pitchFamily="2" charset="0"/>
                        <a:cs typeface="Phetsarath OT" panose="02000500000000020004" pitchFamily="2" charset="0"/>
                      </a:endParaRPr>
                    </a:p>
                  </a:txBody>
                  <a:tcPr marT="42745" marB="4274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lo-LA" sz="1400" dirty="0"/>
                      </a:br>
                      <a:r>
                        <a:rPr lang="en-US" sz="1400" dirty="0"/>
                        <a:t>A. Prevention of Viruses and Autism</a:t>
                      </a:r>
                      <a:br>
                        <a:rPr lang="en-US" sz="1400" dirty="0"/>
                      </a:br>
                      <a:r>
                        <a:rPr lang="en-US" sz="1400" dirty="0"/>
                        <a:t>B. Helps reduce food allergies</a:t>
                      </a:r>
                      <a:br>
                        <a:rPr lang="en-US" sz="1400" dirty="0"/>
                      </a:br>
                      <a:r>
                        <a:rPr lang="en-US" sz="1400" dirty="0"/>
                        <a:t>C. Increase quality and aroma</a:t>
                      </a:r>
                      <a:br>
                        <a:rPr lang="en-US" sz="1400" dirty="0"/>
                      </a:br>
                      <a:r>
                        <a:rPr lang="en-US" sz="1400" dirty="0"/>
                        <a:t>D. Both A and B</a:t>
                      </a:r>
                      <a:endParaRPr lang="en-US" sz="1400" kern="1200" dirty="0">
                        <a:solidFill>
                          <a:schemeClr val="dk1"/>
                        </a:solidFill>
                        <a:effectLst/>
                        <a:latin typeface="Phetsarath OT" panose="02000500000000020004" pitchFamily="2" charset="0"/>
                        <a:ea typeface="+mn-ea"/>
                        <a:cs typeface="Phetsarath OT" panose="02000500000000020004" pitchFamily="2" charset="0"/>
                      </a:endParaRPr>
                    </a:p>
                  </a:txBody>
                  <a:tcPr marT="42745" marB="42745"/>
                </a:tc>
                <a:tc>
                  <a:txBody>
                    <a:bodyPr/>
                    <a:lstStyle/>
                    <a:p>
                      <a:r>
                        <a:rPr lang="en-US" sz="1400" dirty="0">
                          <a:latin typeface="Phetsarath OT" panose="02000500000000020004" pitchFamily="2" charset="0"/>
                          <a:cs typeface="Phetsarath OT" panose="02000500000000020004" pitchFamily="2" charset="0"/>
                        </a:rPr>
                        <a:t>D</a:t>
                      </a:r>
                    </a:p>
                  </a:txBody>
                  <a:tcPr marT="42745" marB="42745"/>
                </a:tc>
                <a:tc>
                  <a:txBody>
                    <a:bodyPr/>
                    <a:lstStyle/>
                    <a:p>
                      <a:endParaRPr lang="en-US" sz="1400" dirty="0"/>
                    </a:p>
                  </a:txBody>
                  <a:tcPr marT="42745" marB="42745"/>
                </a:tc>
                <a:extLst>
                  <a:ext uri="{0D108BD9-81ED-4DB2-BD59-A6C34878D82A}">
                    <a16:rowId xmlns:a16="http://schemas.microsoft.com/office/drawing/2014/main" val="10002"/>
                  </a:ext>
                </a:extLst>
              </a:tr>
              <a:tr h="1286110">
                <a:tc>
                  <a:txBody>
                    <a:bodyPr/>
                    <a:lstStyle/>
                    <a:p>
                      <a:r>
                        <a:rPr lang="en-US" sz="1400" b="1" dirty="0"/>
                        <a:t>What are the tips for using clean water with food?</a:t>
                      </a:r>
                      <a:endParaRPr lang="en-US" sz="1400" dirty="0">
                        <a:latin typeface="Phetsarath OT" panose="02000500000000020004" pitchFamily="2" charset="0"/>
                        <a:cs typeface="Phetsarath OT" panose="02000500000000020004" pitchFamily="2" charset="0"/>
                      </a:endParaRPr>
                    </a:p>
                  </a:txBody>
                  <a:tcPr marT="42745" marB="42745"/>
                </a:tc>
                <a:tc>
                  <a:txBody>
                    <a:bodyPr/>
                    <a:lstStyle/>
                    <a:p>
                      <a:pPr marL="0" indent="0">
                        <a:buNone/>
                      </a:pPr>
                      <a:br>
                        <a:rPr lang="lo-LA" sz="1400" dirty="0"/>
                      </a:br>
                      <a:r>
                        <a:rPr lang="en-US" sz="1400" dirty="0"/>
                        <a:t>A. Must be safe and unfiltered</a:t>
                      </a:r>
                      <a:br>
                        <a:rPr lang="en-US" sz="1400" dirty="0"/>
                      </a:br>
                      <a:r>
                        <a:rPr lang="en-US" sz="1400" dirty="0"/>
                        <a:t>B. Should be baked only</a:t>
                      </a:r>
                      <a:br>
                        <a:rPr lang="en-US" sz="1400" dirty="0"/>
                      </a:br>
                      <a:r>
                        <a:rPr lang="en-US" sz="1400" dirty="0"/>
                        <a:t>C. Helps with Digestion</a:t>
                      </a:r>
                      <a:br>
                        <a:rPr lang="en-US" sz="1400" dirty="0"/>
                      </a:br>
                      <a:r>
                        <a:rPr lang="en-US" sz="1400" dirty="0"/>
                        <a:t>D. Helps to Aromatize Food</a:t>
                      </a:r>
                      <a:endParaRPr lang="en-US" sz="1400" kern="1200" dirty="0">
                        <a:solidFill>
                          <a:schemeClr val="dk1"/>
                        </a:solidFill>
                        <a:latin typeface="Phetsarath OT" panose="02000500000000020004" pitchFamily="2" charset="0"/>
                        <a:ea typeface="+mn-ea"/>
                        <a:cs typeface="Phetsarath OT" panose="02000500000000020004" pitchFamily="2" charset="0"/>
                      </a:endParaRPr>
                    </a:p>
                  </a:txBody>
                  <a:tcPr marT="42745" marB="42745"/>
                </a:tc>
                <a:tc>
                  <a:txBody>
                    <a:bodyPr/>
                    <a:lstStyle/>
                    <a:p>
                      <a:r>
                        <a:rPr lang="en-US" sz="1400" b="1" kern="1200" dirty="0">
                          <a:solidFill>
                            <a:schemeClr val="dk1"/>
                          </a:solidFill>
                          <a:effectLst/>
                          <a:latin typeface="Phetsarath OT" panose="02000500000000020004" pitchFamily="2" charset="0"/>
                          <a:ea typeface="+mn-ea"/>
                          <a:cs typeface="Phetsarath OT" panose="02000500000000020004" pitchFamily="2" charset="0"/>
                        </a:rPr>
                        <a:t>A</a:t>
                      </a:r>
                      <a:endParaRPr lang="en-US" sz="1400" dirty="0">
                        <a:latin typeface="Phetsarath OT" panose="02000500000000020004" pitchFamily="2" charset="0"/>
                        <a:cs typeface="Phetsarath OT" panose="02000500000000020004" pitchFamily="2" charset="0"/>
                      </a:endParaRPr>
                    </a:p>
                  </a:txBody>
                  <a:tcPr marT="42745" marB="42745"/>
                </a:tc>
                <a:tc>
                  <a:txBody>
                    <a:bodyPr/>
                    <a:lstStyle/>
                    <a:p>
                      <a:endParaRPr lang="en-US" sz="1400" dirty="0"/>
                    </a:p>
                  </a:txBody>
                  <a:tcPr marT="42745" marB="42745"/>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557879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D8C6E-DD7D-8045-AE81-4F3BE1E7F322}"/>
              </a:ext>
            </a:extLst>
          </p:cNvPr>
          <p:cNvSpPr>
            <a:spLocks noGrp="1"/>
          </p:cNvSpPr>
          <p:nvPr>
            <p:ph type="title"/>
          </p:nvPr>
        </p:nvSpPr>
        <p:spPr/>
        <p:txBody>
          <a:bodyPr/>
          <a:lstStyle/>
          <a:p>
            <a:r>
              <a:rPr lang="lo-LA" b="1" dirty="0">
                <a:solidFill>
                  <a:schemeClr val="accent2"/>
                </a:solidFill>
                <a:latin typeface="Phetsarath OT" panose="02000500000000020004" pitchFamily="2" charset="0"/>
                <a:cs typeface="Phetsarath OT" panose="02000500000000020004" pitchFamily="2" charset="0"/>
              </a:rPr>
              <a:t>1. </a:t>
            </a:r>
            <a:r>
              <a:rPr lang="en-US" b="1" dirty="0">
                <a:solidFill>
                  <a:schemeClr val="accent2"/>
                </a:solidFill>
                <a:latin typeface="Phetsarath OT" panose="02000500000000020004" pitchFamily="2" charset="0"/>
                <a:cs typeface="Phetsarath OT" panose="02000500000000020004" pitchFamily="2" charset="0"/>
              </a:rPr>
              <a:t>Food Safety</a:t>
            </a:r>
            <a:endParaRPr lang="en-US" dirty="0">
              <a:latin typeface="Phetsarath OT" panose="02000500000000020004" pitchFamily="2" charset="0"/>
              <a:cs typeface="Phetsarath OT" panose="02000500000000020004" pitchFamily="2" charset="0"/>
            </a:endParaRPr>
          </a:p>
        </p:txBody>
      </p:sp>
      <p:sp>
        <p:nvSpPr>
          <p:cNvPr id="4" name="Content Placeholder 3">
            <a:extLst>
              <a:ext uri="{FF2B5EF4-FFF2-40B4-BE49-F238E27FC236}">
                <a16:creationId xmlns:a16="http://schemas.microsoft.com/office/drawing/2014/main" id="{B5D795FD-C5CF-5144-95DA-802F22947B14}"/>
              </a:ext>
            </a:extLst>
          </p:cNvPr>
          <p:cNvSpPr txBox="1">
            <a:spLocks noGrp="1"/>
          </p:cNvSpPr>
          <p:nvPr>
            <p:ph idx="1"/>
          </p:nvPr>
        </p:nvSpPr>
        <p:spPr>
          <a:xfrm>
            <a:off x="677334" y="1688638"/>
            <a:ext cx="5248096" cy="2299027"/>
          </a:xfrm>
          <a:prstGeom prst="rect">
            <a:avLst/>
          </a:prstGeom>
          <a:noFill/>
        </p:spPr>
        <p:txBody>
          <a:bodyPr wrap="square">
            <a:spAutoFit/>
          </a:bodyPr>
          <a:lstStyle/>
          <a:p>
            <a:pPr>
              <a:lnSpc>
                <a:spcPct val="107000"/>
              </a:lnSpc>
              <a:spcAft>
                <a:spcPts val="800"/>
              </a:spcAft>
              <a:buFont typeface="Arial" panose="020B0604020202020204" pitchFamily="34" charset="0"/>
              <a:buChar char="•"/>
            </a:pPr>
            <a:r>
              <a:rPr lang="en-US" sz="2400" b="1" dirty="0">
                <a:solidFill>
                  <a:schemeClr val="accent2"/>
                </a:solidFill>
                <a:latin typeface="Phetsarath OT" panose="02000500000000020004" pitchFamily="2" charset="0"/>
                <a:cs typeface="Phetsarath OT" panose="02000500000000020004" pitchFamily="2" charset="0"/>
              </a:rPr>
              <a:t>What is food safety?</a:t>
            </a:r>
          </a:p>
          <a:p>
            <a:pPr>
              <a:lnSpc>
                <a:spcPct val="107000"/>
              </a:lnSpc>
              <a:spcAft>
                <a:spcPts val="800"/>
              </a:spcAft>
              <a:buFont typeface="Arial" panose="020B0604020202020204" pitchFamily="34" charset="0"/>
              <a:buChar char="•"/>
            </a:pPr>
            <a:r>
              <a:rPr lang="en-US" sz="2400" kern="100" dirty="0">
                <a:latin typeface="Phetsarath OT" panose="02000500000000020004" pitchFamily="2" charset="0"/>
                <a:ea typeface="Calibri" panose="020F0502020204030204" pitchFamily="34" charset="0"/>
                <a:cs typeface="Phetsarath OT" panose="02000500000000020004" pitchFamily="2" charset="0"/>
              </a:rPr>
              <a:t>Food safety is the science, process, or practice that protects food from substances that can harm a person's health.</a:t>
            </a:r>
            <a:endParaRPr lang="lo-LA" sz="2400" kern="100" dirty="0">
              <a:latin typeface="Phetsarath OT" panose="02000500000000020004" pitchFamily="2" charset="0"/>
              <a:ea typeface="Calibri" panose="020F0502020204030204" pitchFamily="34" charset="0"/>
              <a:cs typeface="Phetsarath OT" panose="02000500000000020004" pitchFamily="2" charset="0"/>
            </a:endParaRPr>
          </a:p>
        </p:txBody>
      </p:sp>
      <p:grpSp>
        <p:nvGrpSpPr>
          <p:cNvPr id="5" name="그룹 26">
            <a:extLst>
              <a:ext uri="{FF2B5EF4-FFF2-40B4-BE49-F238E27FC236}">
                <a16:creationId xmlns:a16="http://schemas.microsoft.com/office/drawing/2014/main" id="{074936AC-8A44-8E45-9638-96F289774A87}"/>
              </a:ext>
            </a:extLst>
          </p:cNvPr>
          <p:cNvGrpSpPr/>
          <p:nvPr/>
        </p:nvGrpSpPr>
        <p:grpSpPr>
          <a:xfrm>
            <a:off x="5925430" y="1484234"/>
            <a:ext cx="5456225" cy="4907139"/>
            <a:chOff x="335499" y="1340769"/>
            <a:chExt cx="4166997" cy="4914831"/>
          </a:xfrm>
        </p:grpSpPr>
        <p:sp>
          <p:nvSpPr>
            <p:cNvPr id="6" name="AutoShape 12">
              <a:extLst>
                <a:ext uri="{FF2B5EF4-FFF2-40B4-BE49-F238E27FC236}">
                  <a16:creationId xmlns:a16="http://schemas.microsoft.com/office/drawing/2014/main" id="{F749A18F-D8C3-5D46-A49E-DC4FEBEC1035}"/>
                </a:ext>
              </a:extLst>
            </p:cNvPr>
            <p:cNvSpPr>
              <a:spLocks noChangeArrowheads="1"/>
            </p:cNvSpPr>
            <p:nvPr/>
          </p:nvSpPr>
          <p:spPr bwMode="auto">
            <a:xfrm>
              <a:off x="335499" y="1340769"/>
              <a:ext cx="1976438" cy="2297310"/>
            </a:xfrm>
            <a:prstGeom prst="roundRect">
              <a:avLst>
                <a:gd name="adj" fmla="val 5273"/>
              </a:avLst>
            </a:prstGeom>
            <a:solidFill>
              <a:schemeClr val="bg1"/>
            </a:solidFill>
            <a:ln w="19050" algn="ctr">
              <a:solidFill>
                <a:srgbClr val="336699"/>
              </a:solidFill>
              <a:round/>
              <a:headEnd/>
              <a:tailEnd/>
            </a:ln>
            <a:effectLst>
              <a:prstShdw prst="shdw17" dist="17961" dir="2700000">
                <a:schemeClr val="bg2">
                  <a:alpha val="50000"/>
                </a:schemeClr>
              </a:prstShdw>
            </a:effectLst>
          </p:spPr>
          <p:txBody>
            <a:bodyPr vert="horz" wrap="none" lIns="91440" tIns="45720" rIns="91440" bIns="45720" numCol="1" anchor="ctr" anchorCtr="0" compatLnSpc="1">
              <a:prstTxWarp prst="textNoShape">
                <a:avLst/>
              </a:prstTxWarp>
            </a:bodyPr>
            <a:lstStyle/>
            <a:p>
              <a:pPr algn="ctr" fontAlgn="base">
                <a:spcBef>
                  <a:spcPct val="0"/>
                </a:spcBef>
                <a:spcAft>
                  <a:spcPct val="0"/>
                </a:spcAft>
              </a:pPr>
              <a:endParaRPr kumimoji="1" lang="ko-KR" altLang="ko-KR" sz="1400">
                <a:latin typeface="Times New Roman" panose="02020603050405020304" pitchFamily="18" charset="0"/>
                <a:ea typeface="굴림" pitchFamily="50" charset="-127"/>
                <a:cs typeface="Times New Roman" panose="02020603050405020304" pitchFamily="18" charset="0"/>
              </a:endParaRPr>
            </a:p>
          </p:txBody>
        </p:sp>
        <p:sp>
          <p:nvSpPr>
            <p:cNvPr id="7" name="AutoShape 14">
              <a:extLst>
                <a:ext uri="{FF2B5EF4-FFF2-40B4-BE49-F238E27FC236}">
                  <a16:creationId xmlns:a16="http://schemas.microsoft.com/office/drawing/2014/main" id="{7503EFE8-C10B-164A-BA29-849F8D69B00D}"/>
                </a:ext>
              </a:extLst>
            </p:cNvPr>
            <p:cNvSpPr>
              <a:spLocks noChangeArrowheads="1"/>
            </p:cNvSpPr>
            <p:nvPr/>
          </p:nvSpPr>
          <p:spPr bwMode="auto">
            <a:xfrm>
              <a:off x="398597" y="2043704"/>
              <a:ext cx="1839333" cy="1344613"/>
            </a:xfrm>
            <a:prstGeom prst="roundRect">
              <a:avLst>
                <a:gd name="adj" fmla="val 6861"/>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r>
                <a:rPr kumimoji="1" lang="en-US" altLang="ko-KR" sz="1400" b="1" dirty="0">
                  <a:solidFill>
                    <a:schemeClr val="accent1">
                      <a:lumMod val="50000"/>
                    </a:schemeClr>
                  </a:solidFill>
                  <a:latin typeface="Phetsarath OT" panose="02000500000000020004" pitchFamily="2" charset="0"/>
                  <a:ea typeface="HY견고딕" pitchFamily="18" charset="-127"/>
                  <a:cs typeface="Phetsarath OT" panose="02000500000000020004" pitchFamily="2" charset="0"/>
                </a:rPr>
                <a:t>All necessary conditions and measures at every stage of the food chain</a:t>
              </a:r>
              <a:endParaRPr lang="ko-KR" altLang="ko-KR" sz="14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8" name="모서리가 둥근 직사각형 24">
              <a:extLst>
                <a:ext uri="{FF2B5EF4-FFF2-40B4-BE49-F238E27FC236}">
                  <a16:creationId xmlns:a16="http://schemas.microsoft.com/office/drawing/2014/main" id="{87F59086-C7D7-2240-88F5-CBF2CE050D56}"/>
                </a:ext>
              </a:extLst>
            </p:cNvPr>
            <p:cNvSpPr/>
            <p:nvPr/>
          </p:nvSpPr>
          <p:spPr>
            <a:xfrm>
              <a:off x="394448" y="1426636"/>
              <a:ext cx="1852813" cy="465517"/>
            </a:xfrm>
            <a:prstGeom prst="roundRect">
              <a:avLst/>
            </a:prstGeom>
            <a:blipFill>
              <a:blip r:embed="rId3" cstate="print">
                <a:lum bright="-10000"/>
              </a:blip>
              <a:stretch>
                <a:fillRect/>
              </a:stretch>
            </a:blipFill>
            <a:ln>
              <a:solidFill>
                <a:srgbClr val="207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ko-KR" altLang="en-US" sz="1400">
                <a:latin typeface="Phetsarath OT" panose="02000500000000020004" pitchFamily="2" charset="0"/>
                <a:cs typeface="Phetsarath OT" panose="02000500000000020004" pitchFamily="2" charset="0"/>
              </a:endParaRPr>
            </a:p>
          </p:txBody>
        </p:sp>
        <p:sp>
          <p:nvSpPr>
            <p:cNvPr id="9" name="AutoShape 24">
              <a:extLst>
                <a:ext uri="{FF2B5EF4-FFF2-40B4-BE49-F238E27FC236}">
                  <a16:creationId xmlns:a16="http://schemas.microsoft.com/office/drawing/2014/main" id="{F3D465D7-F860-9847-B8DE-04BBD49333EA}"/>
                </a:ext>
              </a:extLst>
            </p:cNvPr>
            <p:cNvSpPr>
              <a:spLocks noChangeArrowheads="1"/>
            </p:cNvSpPr>
            <p:nvPr/>
          </p:nvSpPr>
          <p:spPr bwMode="auto">
            <a:xfrm>
              <a:off x="757342" y="1416493"/>
              <a:ext cx="1077509" cy="447675"/>
            </a:xfrm>
            <a:prstGeom prst="roundRect">
              <a:avLst>
                <a:gd name="adj" fmla="val 0"/>
              </a:avLst>
            </a:prstGeom>
            <a:noFill/>
            <a:ln w="9525">
              <a:noFill/>
              <a:round/>
              <a:headEnd/>
              <a:tailEnd/>
            </a:ln>
            <a:effectLst>
              <a:outerShdw dist="17961" dir="2700000" algn="ctr" rotWithShape="0">
                <a:schemeClr val="tx1"/>
              </a:outerShdw>
            </a:effectLst>
          </p:spPr>
          <p:txBody>
            <a:bodyPr vert="horz" wrap="none" lIns="91440" tIns="45720" rIns="91440" bIns="45720" numCol="1" anchor="ctr" anchorCtr="0" compatLnSpc="1">
              <a:prstTxWarp prst="textNoShape">
                <a:avLst/>
              </a:prstTxWarp>
            </a:bodyPr>
            <a:lstStyle/>
            <a:p>
              <a:pPr lvl="0" algn="ctr" fontAlgn="base" latinLnBrk="1">
                <a:spcBef>
                  <a:spcPct val="0"/>
                </a:spcBef>
                <a:spcAft>
                  <a:spcPct val="0"/>
                </a:spcAft>
              </a:pPr>
              <a:r>
                <a:rPr kumimoji="1" lang="en-US" altLang="ko-KR" sz="1400" b="1" dirty="0">
                  <a:solidFill>
                    <a:schemeClr val="bg1"/>
                  </a:solidFill>
                  <a:latin typeface="Phetsarath OT" panose="02000500000000020004" pitchFamily="2" charset="0"/>
                  <a:ea typeface="HY견고딕" pitchFamily="18" charset="-127"/>
                  <a:cs typeface="Phetsarath OT" panose="02000500000000020004" pitchFamily="2" charset="0"/>
                </a:rPr>
                <a:t>Food Cleanliness</a:t>
              </a:r>
              <a:endParaRPr kumimoji="1" lang="ko-KR" altLang="ko-KR" sz="1400" b="0" i="0" u="none" strike="noStrike" cap="none" normalizeH="0" baseline="0" dirty="0">
                <a:ln>
                  <a:noFill/>
                </a:ln>
                <a:solidFill>
                  <a:schemeClr val="bg1"/>
                </a:solidFill>
                <a:effectLst/>
                <a:latin typeface="Phetsarath OT" panose="02000500000000020004" pitchFamily="2" charset="0"/>
                <a:ea typeface="굴림" pitchFamily="50" charset="-127"/>
                <a:cs typeface="Phetsarath OT" panose="02000500000000020004" pitchFamily="2" charset="0"/>
              </a:endParaRPr>
            </a:p>
          </p:txBody>
        </p:sp>
        <p:sp>
          <p:nvSpPr>
            <p:cNvPr id="10" name="AutoShape 12">
              <a:extLst>
                <a:ext uri="{FF2B5EF4-FFF2-40B4-BE49-F238E27FC236}">
                  <a16:creationId xmlns:a16="http://schemas.microsoft.com/office/drawing/2014/main" id="{79E3DBCA-844F-3D42-83FC-89C723771FA0}"/>
                </a:ext>
              </a:extLst>
            </p:cNvPr>
            <p:cNvSpPr>
              <a:spLocks noChangeArrowheads="1"/>
            </p:cNvSpPr>
            <p:nvPr/>
          </p:nvSpPr>
          <p:spPr bwMode="auto">
            <a:xfrm>
              <a:off x="2519742" y="1340769"/>
              <a:ext cx="1976438" cy="2297310"/>
            </a:xfrm>
            <a:prstGeom prst="roundRect">
              <a:avLst>
                <a:gd name="adj" fmla="val 5273"/>
              </a:avLst>
            </a:prstGeom>
            <a:solidFill>
              <a:schemeClr val="bg1"/>
            </a:solidFill>
            <a:ln w="19050" algn="ctr">
              <a:solidFill>
                <a:srgbClr val="336699"/>
              </a:solidFill>
              <a:round/>
              <a:headEnd/>
              <a:tailEnd/>
            </a:ln>
            <a:effectLst>
              <a:prstShdw prst="shdw17" dist="17961" dir="2700000">
                <a:schemeClr val="bg2">
                  <a:alpha val="50000"/>
                </a:schemeClr>
              </a:prstShdw>
            </a:effectLst>
          </p:spPr>
          <p:txBody>
            <a:bodyPr vert="horz" wrap="none" lIns="91440" tIns="45720" rIns="91440" bIns="45720" numCol="1" anchor="ctr" anchorCtr="0" compatLnSpc="1">
              <a:prstTxWarp prst="textNoShape">
                <a:avLst/>
              </a:prstTxWarp>
            </a:bodyPr>
            <a:lstStyle/>
            <a:p>
              <a:pPr algn="ctr" fontAlgn="base">
                <a:spcBef>
                  <a:spcPct val="0"/>
                </a:spcBef>
                <a:spcAft>
                  <a:spcPct val="0"/>
                </a:spcAft>
              </a:pPr>
              <a:endParaRPr kumimoji="1" lang="ko-KR" altLang="ko-KR" sz="1400">
                <a:latin typeface="Times New Roman" panose="02020603050405020304" pitchFamily="18" charset="0"/>
                <a:ea typeface="굴림" pitchFamily="50" charset="-127"/>
                <a:cs typeface="Times New Roman" panose="02020603050405020304" pitchFamily="18" charset="0"/>
              </a:endParaRPr>
            </a:p>
          </p:txBody>
        </p:sp>
        <p:sp>
          <p:nvSpPr>
            <p:cNvPr id="11" name="AutoShape 14">
              <a:extLst>
                <a:ext uri="{FF2B5EF4-FFF2-40B4-BE49-F238E27FC236}">
                  <a16:creationId xmlns:a16="http://schemas.microsoft.com/office/drawing/2014/main" id="{4D1E049E-989C-9A49-8359-D882E7391EA1}"/>
                </a:ext>
              </a:extLst>
            </p:cNvPr>
            <p:cNvSpPr>
              <a:spLocks noChangeArrowheads="1"/>
            </p:cNvSpPr>
            <p:nvPr/>
          </p:nvSpPr>
          <p:spPr bwMode="auto">
            <a:xfrm>
              <a:off x="2582840" y="2043704"/>
              <a:ext cx="1839333" cy="1344613"/>
            </a:xfrm>
            <a:prstGeom prst="roundRect">
              <a:avLst>
                <a:gd name="adj" fmla="val 6861"/>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schemeClr val="accent1">
                      <a:lumMod val="50000"/>
                    </a:schemeClr>
                  </a:solidFill>
                  <a:latin typeface="Phetsarath OT" panose="02000500000000020004" pitchFamily="2" charset="0"/>
                  <a:cs typeface="Phetsarath OT" panose="02000500000000020004" pitchFamily="2" charset="0"/>
                </a:rPr>
                <a:t>Conditions of foods that may cause adverse health effects</a:t>
              </a:r>
              <a:endParaRPr lang="ko-KR" altLang="ko-KR" sz="14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2" name="모서리가 둥근 직사각형 6">
              <a:extLst>
                <a:ext uri="{FF2B5EF4-FFF2-40B4-BE49-F238E27FC236}">
                  <a16:creationId xmlns:a16="http://schemas.microsoft.com/office/drawing/2014/main" id="{8952B43B-7BC0-2947-A011-98FD801EA03B}"/>
                </a:ext>
              </a:extLst>
            </p:cNvPr>
            <p:cNvSpPr/>
            <p:nvPr/>
          </p:nvSpPr>
          <p:spPr>
            <a:xfrm>
              <a:off x="2578691" y="1426636"/>
              <a:ext cx="1852813" cy="465517"/>
            </a:xfrm>
            <a:prstGeom prst="roundRect">
              <a:avLst/>
            </a:prstGeom>
            <a:blipFill>
              <a:blip r:embed="rId4" cstate="print">
                <a:lum bright="-10000"/>
              </a:blip>
              <a:stretch>
                <a:fillRect/>
              </a:stretch>
            </a:blipFill>
            <a:ln>
              <a:solidFill>
                <a:srgbClr val="0D8A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ko-KR" altLang="en-US" sz="1400">
                <a:latin typeface="Times New Roman" panose="02020603050405020304" pitchFamily="18" charset="0"/>
                <a:cs typeface="Times New Roman" panose="02020603050405020304" pitchFamily="18" charset="0"/>
              </a:endParaRPr>
            </a:p>
          </p:txBody>
        </p:sp>
        <p:sp>
          <p:nvSpPr>
            <p:cNvPr id="13" name="AutoShape 24">
              <a:extLst>
                <a:ext uri="{FF2B5EF4-FFF2-40B4-BE49-F238E27FC236}">
                  <a16:creationId xmlns:a16="http://schemas.microsoft.com/office/drawing/2014/main" id="{7634E44F-8C3D-B04F-BA46-13FDB9902FA2}"/>
                </a:ext>
              </a:extLst>
            </p:cNvPr>
            <p:cNvSpPr>
              <a:spLocks noChangeArrowheads="1"/>
            </p:cNvSpPr>
            <p:nvPr/>
          </p:nvSpPr>
          <p:spPr bwMode="auto">
            <a:xfrm>
              <a:off x="2941585" y="1416492"/>
              <a:ext cx="1077509" cy="447675"/>
            </a:xfrm>
            <a:prstGeom prst="roundRect">
              <a:avLst>
                <a:gd name="adj" fmla="val 0"/>
              </a:avLst>
            </a:prstGeom>
            <a:noFill/>
            <a:ln w="9525">
              <a:noFill/>
              <a:round/>
              <a:headEnd/>
              <a:tailEnd/>
            </a:ln>
            <a:effectLst>
              <a:outerShdw dist="17961" dir="2700000" algn="ctr" rotWithShape="0">
                <a:schemeClr val="tx1"/>
              </a:outerShdw>
            </a:effectLst>
          </p:spPr>
          <p:txBody>
            <a:bodyPr vert="horz" wrap="none" lIns="91440" tIns="45720" rIns="91440" bIns="45720" numCol="1" anchor="ctr" anchorCtr="0" compatLnSpc="1">
              <a:prstTxWarp prst="textNoShape">
                <a:avLst/>
              </a:prstTxWarp>
            </a:bodyPr>
            <a:lstStyle/>
            <a:p>
              <a:pPr lvl="0" algn="ctr" fontAlgn="base" latinLnBrk="1">
                <a:spcBef>
                  <a:spcPct val="0"/>
                </a:spcBef>
                <a:spcAft>
                  <a:spcPct val="0"/>
                </a:spcAft>
              </a:pPr>
              <a:r>
                <a:rPr kumimoji="1" lang="en-US" altLang="ko-KR" sz="1400" b="1" dirty="0">
                  <a:solidFill>
                    <a:schemeClr val="bg1"/>
                  </a:solidFill>
                  <a:latin typeface="Phetsarath OT" panose="02000500000000020004" pitchFamily="2" charset="0"/>
                  <a:ea typeface="HY견고딕" pitchFamily="18" charset="-127"/>
                  <a:cs typeface="Phetsarath OT" panose="02000500000000020004" pitchFamily="2" charset="0"/>
                </a:rPr>
                <a:t>Dangers</a:t>
              </a:r>
              <a:endParaRPr kumimoji="1" lang="ko-KR" altLang="ko-KR" sz="1400" b="0" i="0" u="none" strike="noStrike" cap="none" normalizeH="0" baseline="0" dirty="0">
                <a:ln>
                  <a:noFill/>
                </a:ln>
                <a:solidFill>
                  <a:schemeClr val="bg1"/>
                </a:solidFill>
                <a:effectLst/>
                <a:latin typeface="Phetsarath OT" panose="02000500000000020004" pitchFamily="2" charset="0"/>
                <a:ea typeface="굴림" pitchFamily="50" charset="-127"/>
                <a:cs typeface="Phetsarath OT" panose="02000500000000020004" pitchFamily="2" charset="0"/>
              </a:endParaRPr>
            </a:p>
          </p:txBody>
        </p:sp>
        <p:sp>
          <p:nvSpPr>
            <p:cNvPr id="14" name="AutoShape 12">
              <a:extLst>
                <a:ext uri="{FF2B5EF4-FFF2-40B4-BE49-F238E27FC236}">
                  <a16:creationId xmlns:a16="http://schemas.microsoft.com/office/drawing/2014/main" id="{87023A4E-2363-8746-971B-F17AEE97F173}"/>
                </a:ext>
              </a:extLst>
            </p:cNvPr>
            <p:cNvSpPr>
              <a:spLocks noChangeArrowheads="1"/>
            </p:cNvSpPr>
            <p:nvPr/>
          </p:nvSpPr>
          <p:spPr bwMode="auto">
            <a:xfrm>
              <a:off x="341816" y="3958290"/>
              <a:ext cx="1976438" cy="2297310"/>
            </a:xfrm>
            <a:prstGeom prst="roundRect">
              <a:avLst>
                <a:gd name="adj" fmla="val 5273"/>
              </a:avLst>
            </a:prstGeom>
            <a:solidFill>
              <a:schemeClr val="bg1"/>
            </a:solidFill>
            <a:ln w="19050" algn="ctr">
              <a:solidFill>
                <a:srgbClr val="336699"/>
              </a:solidFill>
              <a:round/>
              <a:headEnd/>
              <a:tailEnd/>
            </a:ln>
            <a:effectLst>
              <a:prstShdw prst="shdw17" dist="17961" dir="2700000">
                <a:schemeClr val="bg2">
                  <a:alpha val="50000"/>
                </a:schemeClr>
              </a:prstShdw>
            </a:effectLst>
          </p:spPr>
          <p:txBody>
            <a:bodyPr vert="horz" wrap="none" lIns="91440" tIns="45720" rIns="91440" bIns="45720" numCol="1" anchor="ctr" anchorCtr="0" compatLnSpc="1">
              <a:prstTxWarp prst="textNoShape">
                <a:avLst/>
              </a:prstTxWarp>
            </a:bodyPr>
            <a:lstStyle/>
            <a:p>
              <a:pPr algn="ctr" fontAlgn="base">
                <a:spcBef>
                  <a:spcPct val="0"/>
                </a:spcBef>
                <a:spcAft>
                  <a:spcPct val="0"/>
                </a:spcAft>
              </a:pPr>
              <a:endParaRPr kumimoji="1" lang="ko-KR" altLang="ko-KR" sz="1400">
                <a:latin typeface="Times New Roman" panose="02020603050405020304" pitchFamily="18" charset="0"/>
                <a:ea typeface="굴림" pitchFamily="50" charset="-127"/>
                <a:cs typeface="Times New Roman" panose="02020603050405020304" pitchFamily="18" charset="0"/>
              </a:endParaRPr>
            </a:p>
          </p:txBody>
        </p:sp>
        <p:sp>
          <p:nvSpPr>
            <p:cNvPr id="15" name="AutoShape 14">
              <a:extLst>
                <a:ext uri="{FF2B5EF4-FFF2-40B4-BE49-F238E27FC236}">
                  <a16:creationId xmlns:a16="http://schemas.microsoft.com/office/drawing/2014/main" id="{DE63DB9C-3C26-B443-B269-6CF52606A17B}"/>
                </a:ext>
              </a:extLst>
            </p:cNvPr>
            <p:cNvSpPr>
              <a:spLocks noChangeArrowheads="1"/>
            </p:cNvSpPr>
            <p:nvPr/>
          </p:nvSpPr>
          <p:spPr bwMode="auto">
            <a:xfrm>
              <a:off x="404914" y="4661225"/>
              <a:ext cx="1839333" cy="1344613"/>
            </a:xfrm>
            <a:prstGeom prst="roundRect">
              <a:avLst>
                <a:gd name="adj" fmla="val 6861"/>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n-US" altLang="ko-KR" sz="1400" dirty="0">
                  <a:solidFill>
                    <a:schemeClr val="accent1">
                      <a:lumMod val="50000"/>
                    </a:schemeClr>
                  </a:solidFill>
                  <a:latin typeface="Phetsarath OT" panose="02000500000000020004" pitchFamily="2" charset="0"/>
                  <a:cs typeface="Phetsarath OT" panose="02000500000000020004" pitchFamily="2" charset="0"/>
                </a:rPr>
                <a:t>It is the quality of the food that is acceptable to the consumer.</a:t>
              </a:r>
              <a:endParaRPr lang="ko-KR" altLang="ko-KR" sz="1400" dirty="0">
                <a:solidFill>
                  <a:schemeClr val="accent1">
                    <a:lumMod val="50000"/>
                  </a:schemeClr>
                </a:solidFill>
                <a:latin typeface="Phetsarath OT" panose="02000500000000020004" pitchFamily="2" charset="0"/>
                <a:cs typeface="Phetsarath OT" panose="02000500000000020004" pitchFamily="2" charset="0"/>
              </a:endParaRPr>
            </a:p>
          </p:txBody>
        </p:sp>
        <p:sp>
          <p:nvSpPr>
            <p:cNvPr id="16" name="모서리가 둥근 직사각형 12">
              <a:extLst>
                <a:ext uri="{FF2B5EF4-FFF2-40B4-BE49-F238E27FC236}">
                  <a16:creationId xmlns:a16="http://schemas.microsoft.com/office/drawing/2014/main" id="{37215179-BC12-744E-91DC-6DB4FEC58BC8}"/>
                </a:ext>
              </a:extLst>
            </p:cNvPr>
            <p:cNvSpPr/>
            <p:nvPr/>
          </p:nvSpPr>
          <p:spPr>
            <a:xfrm>
              <a:off x="400765" y="4044157"/>
              <a:ext cx="1852813" cy="465517"/>
            </a:xfrm>
            <a:prstGeom prst="roundRect">
              <a:avLst/>
            </a:prstGeom>
            <a:blipFill>
              <a:blip r:embed="rId5" cstate="print">
                <a:lum bright="-10000"/>
              </a:blip>
              <a:stretch>
                <a:fillRect/>
              </a:stretch>
            </a:blipFill>
            <a:ln>
              <a:solidFill>
                <a:srgbClr val="3299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ko-KR" altLang="en-US" sz="1400">
                <a:latin typeface="Times New Roman" panose="02020603050405020304" pitchFamily="18" charset="0"/>
                <a:cs typeface="Times New Roman" panose="02020603050405020304" pitchFamily="18" charset="0"/>
              </a:endParaRPr>
            </a:p>
          </p:txBody>
        </p:sp>
        <p:sp>
          <p:nvSpPr>
            <p:cNvPr id="17" name="AutoShape 24">
              <a:extLst>
                <a:ext uri="{FF2B5EF4-FFF2-40B4-BE49-F238E27FC236}">
                  <a16:creationId xmlns:a16="http://schemas.microsoft.com/office/drawing/2014/main" id="{E43132ED-3D5F-2C4F-84CB-F36B0949A703}"/>
                </a:ext>
              </a:extLst>
            </p:cNvPr>
            <p:cNvSpPr>
              <a:spLocks noChangeArrowheads="1"/>
            </p:cNvSpPr>
            <p:nvPr/>
          </p:nvSpPr>
          <p:spPr bwMode="auto">
            <a:xfrm>
              <a:off x="763659" y="4034013"/>
              <a:ext cx="1077509" cy="447675"/>
            </a:xfrm>
            <a:prstGeom prst="roundRect">
              <a:avLst>
                <a:gd name="adj" fmla="val 0"/>
              </a:avLst>
            </a:prstGeom>
            <a:noFill/>
            <a:ln w="9525">
              <a:noFill/>
              <a:round/>
              <a:headEnd/>
              <a:tailEnd/>
            </a:ln>
            <a:effectLst>
              <a:outerShdw dist="17961" dir="2700000" algn="ctr" rotWithShape="0">
                <a:schemeClr val="tx1"/>
              </a:outerShdw>
            </a:effectLst>
          </p:spPr>
          <p:txBody>
            <a:bodyPr vert="horz" wrap="none" lIns="91440" tIns="45720" rIns="91440" bIns="45720" numCol="1" anchor="ctr" anchorCtr="0" compatLnSpc="1">
              <a:prstTxWarp prst="textNoShape">
                <a:avLst/>
              </a:prstTxWarp>
            </a:bodyPr>
            <a:lstStyle/>
            <a:p>
              <a:pPr lvl="0" algn="ctr" fontAlgn="base" latinLnBrk="1">
                <a:spcBef>
                  <a:spcPct val="0"/>
                </a:spcBef>
                <a:spcAft>
                  <a:spcPct val="0"/>
                </a:spcAft>
              </a:pPr>
              <a:r>
                <a:rPr kumimoji="1" lang="en-US" altLang="ko-KR" sz="1400" b="1" dirty="0">
                  <a:solidFill>
                    <a:schemeClr val="bg1"/>
                  </a:solidFill>
                  <a:latin typeface="Phetsarath OT" panose="02000500000000020004" pitchFamily="2" charset="0"/>
                  <a:ea typeface="HY견고딕" pitchFamily="18" charset="-127"/>
                  <a:cs typeface="Phetsarath OT" panose="02000500000000020004" pitchFamily="2" charset="0"/>
                </a:rPr>
                <a:t>Food quality</a:t>
              </a:r>
              <a:endParaRPr kumimoji="1" lang="ko-KR" altLang="ko-KR" sz="1400" b="0" i="0" u="none" strike="noStrike" cap="none" normalizeH="0" baseline="0" dirty="0">
                <a:ln>
                  <a:noFill/>
                </a:ln>
                <a:solidFill>
                  <a:schemeClr val="bg1"/>
                </a:solidFill>
                <a:effectLst/>
                <a:latin typeface="Phetsarath OT" panose="02000500000000020004" pitchFamily="2" charset="0"/>
                <a:ea typeface="굴림" pitchFamily="50" charset="-127"/>
                <a:cs typeface="Phetsarath OT" panose="02000500000000020004" pitchFamily="2" charset="0"/>
              </a:endParaRPr>
            </a:p>
          </p:txBody>
        </p:sp>
        <p:sp>
          <p:nvSpPr>
            <p:cNvPr id="18" name="AutoShape 12">
              <a:extLst>
                <a:ext uri="{FF2B5EF4-FFF2-40B4-BE49-F238E27FC236}">
                  <a16:creationId xmlns:a16="http://schemas.microsoft.com/office/drawing/2014/main" id="{7CD97865-E63B-BC45-9875-4E81AFB38EAD}"/>
                </a:ext>
              </a:extLst>
            </p:cNvPr>
            <p:cNvSpPr>
              <a:spLocks noChangeArrowheads="1"/>
            </p:cNvSpPr>
            <p:nvPr/>
          </p:nvSpPr>
          <p:spPr bwMode="auto">
            <a:xfrm>
              <a:off x="2526058" y="3958290"/>
              <a:ext cx="1976438" cy="2297310"/>
            </a:xfrm>
            <a:prstGeom prst="roundRect">
              <a:avLst>
                <a:gd name="adj" fmla="val 5273"/>
              </a:avLst>
            </a:prstGeom>
            <a:solidFill>
              <a:schemeClr val="bg1"/>
            </a:solidFill>
            <a:ln w="19050" algn="ctr">
              <a:solidFill>
                <a:srgbClr val="336699"/>
              </a:solidFill>
              <a:round/>
              <a:headEnd/>
              <a:tailEnd/>
            </a:ln>
            <a:effectLst>
              <a:prstShdw prst="shdw17" dist="17961" dir="2700000">
                <a:schemeClr val="bg2">
                  <a:alpha val="50000"/>
                </a:schemeClr>
              </a:prstShdw>
            </a:effectLst>
          </p:spPr>
          <p:txBody>
            <a:bodyPr vert="horz" wrap="none" lIns="91440" tIns="45720" rIns="91440" bIns="45720" numCol="1" anchor="ctr" anchorCtr="0" compatLnSpc="1">
              <a:prstTxWarp prst="textNoShape">
                <a:avLst/>
              </a:prstTxWarp>
            </a:bodyPr>
            <a:lstStyle/>
            <a:p>
              <a:pPr algn="ctr" fontAlgn="base">
                <a:spcBef>
                  <a:spcPct val="0"/>
                </a:spcBef>
                <a:spcAft>
                  <a:spcPct val="0"/>
                </a:spcAft>
              </a:pPr>
              <a:endParaRPr kumimoji="1" lang="ko-KR" altLang="ko-KR" sz="1400">
                <a:latin typeface="Times New Roman" panose="02020603050405020304" pitchFamily="18" charset="0"/>
                <a:ea typeface="굴림" pitchFamily="50" charset="-127"/>
                <a:cs typeface="Times New Roman" panose="02020603050405020304" pitchFamily="18" charset="0"/>
              </a:endParaRPr>
            </a:p>
          </p:txBody>
        </p:sp>
        <p:sp>
          <p:nvSpPr>
            <p:cNvPr id="19" name="AutoShape 14">
              <a:extLst>
                <a:ext uri="{FF2B5EF4-FFF2-40B4-BE49-F238E27FC236}">
                  <a16:creationId xmlns:a16="http://schemas.microsoft.com/office/drawing/2014/main" id="{979E208F-C43C-FD42-9CE8-16A120791F86}"/>
                </a:ext>
              </a:extLst>
            </p:cNvPr>
            <p:cNvSpPr>
              <a:spLocks noChangeArrowheads="1"/>
            </p:cNvSpPr>
            <p:nvPr/>
          </p:nvSpPr>
          <p:spPr bwMode="auto">
            <a:xfrm>
              <a:off x="2597268" y="4661225"/>
              <a:ext cx="1839333" cy="1344613"/>
            </a:xfrm>
            <a:prstGeom prst="roundRect">
              <a:avLst>
                <a:gd name="adj" fmla="val 6861"/>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altLang="ko-KR" sz="1400" dirty="0">
                  <a:solidFill>
                    <a:schemeClr val="accent1">
                      <a:lumMod val="50000"/>
                    </a:schemeClr>
                  </a:solidFill>
                  <a:latin typeface="Phetsarath OT" panose="02000500000000020004" pitchFamily="2" charset="0"/>
                  <a:cs typeface="Phetsarath OT" panose="02000500000000020004" pitchFamily="2" charset="0"/>
                </a:rPr>
                <a:t>Guaranteeing that food will not cause harm to consumers</a:t>
              </a:r>
              <a:endParaRPr lang="ko-KR" altLang="ko-KR" sz="1400" dirty="0">
                <a:solidFill>
                  <a:schemeClr val="accent1">
                    <a:lumMod val="50000"/>
                  </a:schemeClr>
                </a:solidFill>
                <a:latin typeface="Phetsarath OT" panose="02000500000000020004" pitchFamily="2" charset="0"/>
                <a:cs typeface="Phetsarath OT" panose="02000500000000020004" pitchFamily="2" charset="0"/>
              </a:endParaRPr>
            </a:p>
          </p:txBody>
        </p:sp>
        <p:sp>
          <p:nvSpPr>
            <p:cNvPr id="20" name="모서리가 둥근 직사각형 18">
              <a:extLst>
                <a:ext uri="{FF2B5EF4-FFF2-40B4-BE49-F238E27FC236}">
                  <a16:creationId xmlns:a16="http://schemas.microsoft.com/office/drawing/2014/main" id="{5B2C7FF4-6083-B44C-B086-4ABBBAF37F72}"/>
                </a:ext>
              </a:extLst>
            </p:cNvPr>
            <p:cNvSpPr/>
            <p:nvPr/>
          </p:nvSpPr>
          <p:spPr>
            <a:xfrm>
              <a:off x="2583788" y="4044157"/>
              <a:ext cx="1852813" cy="465517"/>
            </a:xfrm>
            <a:prstGeom prst="roundRect">
              <a:avLst/>
            </a:prstGeom>
            <a:blipFill>
              <a:blip r:embed="rId6" cstate="print">
                <a:lum bright="-10000"/>
              </a:blip>
              <a:stretch>
                <a:fillRect/>
              </a:stretch>
            </a:blipFill>
            <a:ln>
              <a:solidFill>
                <a:srgbClr val="A49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latin typeface="Phetsarath OT" panose="02000500000000020004" pitchFamily="2" charset="0"/>
                <a:cs typeface="Phetsarath OT" panose="02000500000000020004" pitchFamily="2" charset="0"/>
              </a:endParaRPr>
            </a:p>
          </p:txBody>
        </p:sp>
        <p:sp>
          <p:nvSpPr>
            <p:cNvPr id="21" name="AutoShape 24">
              <a:extLst>
                <a:ext uri="{FF2B5EF4-FFF2-40B4-BE49-F238E27FC236}">
                  <a16:creationId xmlns:a16="http://schemas.microsoft.com/office/drawing/2014/main" id="{22F7418C-33AE-F44D-B7E6-ECAF7E1F472C}"/>
                </a:ext>
              </a:extLst>
            </p:cNvPr>
            <p:cNvSpPr>
              <a:spLocks noChangeArrowheads="1"/>
            </p:cNvSpPr>
            <p:nvPr/>
          </p:nvSpPr>
          <p:spPr bwMode="auto">
            <a:xfrm>
              <a:off x="2946682" y="4034013"/>
              <a:ext cx="1077509" cy="447675"/>
            </a:xfrm>
            <a:prstGeom prst="roundRect">
              <a:avLst>
                <a:gd name="adj" fmla="val 0"/>
              </a:avLst>
            </a:prstGeom>
            <a:noFill/>
            <a:ln w="9525">
              <a:noFill/>
              <a:round/>
              <a:headEnd/>
              <a:tailEnd/>
            </a:ln>
            <a:effectLst>
              <a:outerShdw dist="17961" dir="2700000" algn="ctr" rotWithShape="0">
                <a:schemeClr val="tx1"/>
              </a:outerShdw>
            </a:effectLst>
          </p:spPr>
          <p:txBody>
            <a:bodyPr vert="horz" wrap="none" lIns="91440" tIns="45720" rIns="91440" bIns="45720" numCol="1" anchor="ctr" anchorCtr="0" compatLnSpc="1">
              <a:prstTxWarp prst="textNoShape">
                <a:avLst/>
              </a:prstTxWarp>
            </a:bodyPr>
            <a:lstStyle/>
            <a:p>
              <a:pPr lvl="0" algn="ctr" fontAlgn="base" latinLnBrk="1">
                <a:spcBef>
                  <a:spcPct val="0"/>
                </a:spcBef>
                <a:spcAft>
                  <a:spcPct val="0"/>
                </a:spcAft>
              </a:pPr>
              <a:r>
                <a:rPr kumimoji="1" lang="en-US" altLang="ko-KR" sz="1400" b="1" dirty="0">
                  <a:solidFill>
                    <a:schemeClr val="bg1"/>
                  </a:solidFill>
                  <a:latin typeface="Phetsarath OT" panose="02000500000000020004" pitchFamily="2" charset="0"/>
                  <a:ea typeface="HY견고딕" pitchFamily="18" charset="-127"/>
                  <a:cs typeface="Phetsarath OT" panose="02000500000000020004" pitchFamily="2" charset="0"/>
                </a:rPr>
                <a:t>Food Safety</a:t>
              </a:r>
              <a:endParaRPr kumimoji="1" lang="ko-KR" altLang="ko-KR" sz="1400" b="0" i="0" u="none" strike="noStrike" cap="none" normalizeH="0" baseline="0" dirty="0">
                <a:ln>
                  <a:noFill/>
                </a:ln>
                <a:solidFill>
                  <a:schemeClr val="bg1"/>
                </a:solidFill>
                <a:effectLst/>
                <a:latin typeface="Phetsarath OT" panose="02000500000000020004" pitchFamily="2" charset="0"/>
                <a:ea typeface="굴림" pitchFamily="50" charset="-127"/>
                <a:cs typeface="Phetsarath OT" panose="02000500000000020004" pitchFamily="2" charset="0"/>
              </a:endParaRPr>
            </a:p>
          </p:txBody>
        </p:sp>
      </p:grpSp>
    </p:spTree>
    <p:extLst>
      <p:ext uri="{BB962C8B-B14F-4D97-AF65-F5344CB8AC3E}">
        <p14:creationId xmlns:p14="http://schemas.microsoft.com/office/powerpoint/2010/main" val="2807068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8C4BC-2692-724B-829C-0789DDED90BE}"/>
              </a:ext>
            </a:extLst>
          </p:cNvPr>
          <p:cNvSpPr>
            <a:spLocks noGrp="1"/>
          </p:cNvSpPr>
          <p:nvPr>
            <p:ph type="title"/>
          </p:nvPr>
        </p:nvSpPr>
        <p:spPr>
          <a:xfrm>
            <a:off x="331406" y="497421"/>
            <a:ext cx="10457698" cy="1320800"/>
          </a:xfrm>
        </p:spPr>
        <p:txBody>
          <a:bodyPr>
            <a:normAutofit/>
          </a:bodyPr>
          <a:lstStyle/>
          <a:p>
            <a:r>
              <a:rPr lang="en-US" altLang="ko-KR" sz="2000" b="1" dirty="0">
                <a:solidFill>
                  <a:schemeClr val="accent1">
                    <a:lumMod val="50000"/>
                  </a:schemeClr>
                </a:solidFill>
                <a:latin typeface="Phetsarath OT" panose="02000500000000020004" pitchFamily="2" charset="0"/>
                <a:ea typeface="Arial Unicode MS" pitchFamily="34" charset="-128"/>
                <a:cs typeface="Phetsarath OT" panose="02000500000000020004" pitchFamily="2" charset="0"/>
              </a:rPr>
              <a:t>1.1 Safety and Quality of Food Used in the Agricultural Industry and Supply Chain</a:t>
            </a:r>
            <a:endParaRPr lang="en-US" sz="2000" dirty="0">
              <a:latin typeface="Phetsarath OT" panose="02000500000000020004" pitchFamily="2" charset="0"/>
              <a:cs typeface="Phetsarath OT" panose="02000500000000020004" pitchFamily="2" charset="0"/>
            </a:endParaRPr>
          </a:p>
        </p:txBody>
      </p:sp>
      <p:grpSp>
        <p:nvGrpSpPr>
          <p:cNvPr id="4" name="Group 3">
            <a:extLst>
              <a:ext uri="{FF2B5EF4-FFF2-40B4-BE49-F238E27FC236}">
                <a16:creationId xmlns:a16="http://schemas.microsoft.com/office/drawing/2014/main" id="{3342BD13-4DBD-5C41-AF91-C3EB88ED0F50}"/>
              </a:ext>
            </a:extLst>
          </p:cNvPr>
          <p:cNvGrpSpPr/>
          <p:nvPr/>
        </p:nvGrpSpPr>
        <p:grpSpPr>
          <a:xfrm>
            <a:off x="677334" y="1487948"/>
            <a:ext cx="9425311" cy="4234038"/>
            <a:chOff x="2404724" y="1452389"/>
            <a:chExt cx="8350361" cy="3811948"/>
          </a:xfrm>
        </p:grpSpPr>
        <p:sp>
          <p:nvSpPr>
            <p:cNvPr id="5" name="Slide Number Placeholder 5">
              <a:extLst>
                <a:ext uri="{FF2B5EF4-FFF2-40B4-BE49-F238E27FC236}">
                  <a16:creationId xmlns:a16="http://schemas.microsoft.com/office/drawing/2014/main" id="{C2F7EF9A-8644-8D46-B844-2993933BE524}"/>
                </a:ext>
              </a:extLst>
            </p:cNvPr>
            <p:cNvSpPr txBox="1">
              <a:spLocks/>
            </p:cNvSpPr>
            <p:nvPr/>
          </p:nvSpPr>
          <p:spPr>
            <a:xfrm>
              <a:off x="8912750" y="4848428"/>
              <a:ext cx="989255" cy="236351"/>
            </a:xfrm>
            <a:prstGeom prst="rect">
              <a:avLst/>
            </a:prstGeom>
            <a:noFill/>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aseline="0" dirty="0">
                  <a:latin typeface="Times New Roman" panose="02020603050405020304" pitchFamily="18" charset="0"/>
                  <a:cs typeface="Times New Roman" panose="02020603050405020304" pitchFamily="18" charset="0"/>
                </a:rPr>
                <a:t>   &lt;  </a:t>
              </a:r>
              <a:r>
                <a:rPr lang="en-US" dirty="0">
                  <a:latin typeface="Times New Roman" panose="02020603050405020304" pitchFamily="18" charset="0"/>
                  <a:cs typeface="Times New Roman" panose="02020603050405020304" pitchFamily="18" charset="0"/>
                </a:rPr>
                <a:t>22</a:t>
              </a:r>
              <a:r>
                <a:rPr lang="en-US" sz="1200" baseline="0" dirty="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/25 &gt;</a:t>
              </a:r>
            </a:p>
          </p:txBody>
        </p:sp>
        <p:grpSp>
          <p:nvGrpSpPr>
            <p:cNvPr id="6" name="Group 5">
              <a:extLst>
                <a:ext uri="{FF2B5EF4-FFF2-40B4-BE49-F238E27FC236}">
                  <a16:creationId xmlns:a16="http://schemas.microsoft.com/office/drawing/2014/main" id="{EFFDC4F5-4121-BE4B-B564-1459621C34C8}"/>
                </a:ext>
              </a:extLst>
            </p:cNvPr>
            <p:cNvGrpSpPr/>
            <p:nvPr/>
          </p:nvGrpSpPr>
          <p:grpSpPr>
            <a:xfrm>
              <a:off x="2404724" y="1452389"/>
              <a:ext cx="1924526" cy="3194906"/>
              <a:chOff x="2404724" y="1771697"/>
              <a:chExt cx="1924526" cy="3194906"/>
            </a:xfrm>
          </p:grpSpPr>
          <p:grpSp>
            <p:nvGrpSpPr>
              <p:cNvPr id="39" name="Group 38">
                <a:extLst>
                  <a:ext uri="{FF2B5EF4-FFF2-40B4-BE49-F238E27FC236}">
                    <a16:creationId xmlns:a16="http://schemas.microsoft.com/office/drawing/2014/main" id="{DEB0C7D6-DB20-A840-BB49-7044140006F3}"/>
                  </a:ext>
                </a:extLst>
              </p:cNvPr>
              <p:cNvGrpSpPr/>
              <p:nvPr/>
            </p:nvGrpSpPr>
            <p:grpSpPr>
              <a:xfrm>
                <a:off x="2404724" y="1771697"/>
                <a:ext cx="1924526" cy="3194906"/>
                <a:chOff x="2404724" y="1771697"/>
                <a:chExt cx="1924526" cy="3194906"/>
              </a:xfrm>
            </p:grpSpPr>
            <p:sp>
              <p:nvSpPr>
                <p:cNvPr id="41" name="Rounded Rectangle 40">
                  <a:extLst>
                    <a:ext uri="{FF2B5EF4-FFF2-40B4-BE49-F238E27FC236}">
                      <a16:creationId xmlns:a16="http://schemas.microsoft.com/office/drawing/2014/main" id="{553721C4-77F7-0D45-BEE7-58FBD93ECFD1}"/>
                    </a:ext>
                  </a:extLst>
                </p:cNvPr>
                <p:cNvSpPr/>
                <p:nvPr/>
              </p:nvSpPr>
              <p:spPr>
                <a:xfrm>
                  <a:off x="2404724" y="1771697"/>
                  <a:ext cx="1924526" cy="3194906"/>
                </a:xfrm>
                <a:prstGeom prst="roundRect">
                  <a:avLst>
                    <a:gd name="adj" fmla="val 7429"/>
                  </a:avLst>
                </a:prstGeom>
                <a:solidFill>
                  <a:srgbClr val="1ED8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Box 13">
                  <a:extLst>
                    <a:ext uri="{FF2B5EF4-FFF2-40B4-BE49-F238E27FC236}">
                      <a16:creationId xmlns:a16="http://schemas.microsoft.com/office/drawing/2014/main" id="{C5933ECC-E7B4-814E-A060-428E177EB2FA}"/>
                    </a:ext>
                  </a:extLst>
                </p:cNvPr>
                <p:cNvSpPr txBox="1">
                  <a:spLocks noChangeArrowheads="1"/>
                </p:cNvSpPr>
                <p:nvPr/>
              </p:nvSpPr>
              <p:spPr bwMode="auto">
                <a:xfrm>
                  <a:off x="2450187" y="2623757"/>
                  <a:ext cx="1806493" cy="1992597"/>
                </a:xfrm>
                <a:prstGeom prst="rect">
                  <a:avLst/>
                </a:prstGeom>
                <a:noFill/>
                <a:ln w="9525">
                  <a:noFill/>
                  <a:miter lim="800000"/>
                  <a:headEnd/>
                  <a:tailEnd/>
                </a:ln>
              </p:spPr>
              <p:txBody>
                <a:bodyPr wrap="square">
                  <a:spAutoFit/>
                </a:bodyPr>
                <a:lstStyle/>
                <a:p>
                  <a:pPr eaLnBrk="0" hangingPunct="0">
                    <a:lnSpc>
                      <a:spcPct val="150000"/>
                    </a:lnSpc>
                    <a:buFontTx/>
                    <a:buChar char="•"/>
                  </a:pPr>
                  <a:r>
                    <a:rPr lang="en-US" sz="1400" dirty="0">
                      <a:solidFill>
                        <a:srgbClr val="000000"/>
                      </a:solidFill>
                      <a:latin typeface="Times New Roman" pitchFamily="18" charset="0"/>
                      <a:cs typeface="Times New Roman" pitchFamily="18" charset="0"/>
                    </a:rPr>
                    <a:t> OA, GI, PGS, GAP</a:t>
                  </a:r>
                </a:p>
                <a:p>
                  <a:pPr eaLnBrk="0" hangingPunct="0">
                    <a:lnSpc>
                      <a:spcPct val="150000"/>
                    </a:lnSpc>
                    <a:buFontTx/>
                    <a:buChar char="•"/>
                  </a:pPr>
                  <a:r>
                    <a:rPr lang="en-US" sz="1400" dirty="0">
                      <a:solidFill>
                        <a:srgbClr val="000000"/>
                      </a:solidFill>
                      <a:latin typeface="Times New Roman" pitchFamily="18" charset="0"/>
                      <a:cs typeface="Times New Roman" pitchFamily="18" charset="0"/>
                    </a:rPr>
                    <a:t> Eurepgap</a:t>
                  </a:r>
                </a:p>
                <a:p>
                  <a:pPr eaLnBrk="0" hangingPunct="0">
                    <a:lnSpc>
                      <a:spcPct val="150000"/>
                    </a:lnSpc>
                    <a:buFontTx/>
                    <a:buChar char="•"/>
                  </a:pPr>
                  <a:r>
                    <a:rPr lang="en-US" sz="1400" dirty="0">
                      <a:solidFill>
                        <a:srgbClr val="000000"/>
                      </a:solidFill>
                      <a:latin typeface="Times New Roman" pitchFamily="18" charset="0"/>
                      <a:cs typeface="Times New Roman" pitchFamily="18" charset="0"/>
                    </a:rPr>
                    <a:t> SQF1000</a:t>
                  </a:r>
                  <a:r>
                    <a:rPr lang="en-US" sz="1400" baseline="30000" dirty="0">
                      <a:solidFill>
                        <a:srgbClr val="000000"/>
                      </a:solidFill>
                      <a:latin typeface="Times New Roman" pitchFamily="18" charset="0"/>
                      <a:cs typeface="Times New Roman" pitchFamily="18" charset="0"/>
                    </a:rPr>
                    <a:t>CM</a:t>
                  </a:r>
                </a:p>
                <a:p>
                  <a:pPr eaLnBrk="0" hangingPunct="0">
                    <a:lnSpc>
                      <a:spcPct val="150000"/>
                    </a:lnSpc>
                    <a:buFontTx/>
                    <a:buChar char="•"/>
                  </a:pPr>
                  <a:r>
                    <a:rPr lang="en-US" sz="1400" dirty="0">
                      <a:solidFill>
                        <a:srgbClr val="000000"/>
                      </a:solidFill>
                      <a:latin typeface="Times New Roman" pitchFamily="18" charset="0"/>
                      <a:cs typeface="Times New Roman" pitchFamily="18" charset="0"/>
                    </a:rPr>
                    <a:t> SQF2000</a:t>
                  </a:r>
                  <a:r>
                    <a:rPr lang="en-US" sz="1400" baseline="30000" dirty="0">
                      <a:solidFill>
                        <a:srgbClr val="000000"/>
                      </a:solidFill>
                      <a:latin typeface="Times New Roman" pitchFamily="18" charset="0"/>
                      <a:cs typeface="Times New Roman" pitchFamily="18" charset="0"/>
                    </a:rPr>
                    <a:t>CM</a:t>
                  </a:r>
                </a:p>
                <a:p>
                  <a:pPr eaLnBrk="0" hangingPunct="0">
                    <a:lnSpc>
                      <a:spcPct val="150000"/>
                    </a:lnSpc>
                    <a:buFontTx/>
                    <a:buChar char="•"/>
                  </a:pPr>
                  <a:r>
                    <a:rPr lang="en-US" sz="1400" dirty="0">
                      <a:solidFill>
                        <a:srgbClr val="000000"/>
                      </a:solidFill>
                      <a:latin typeface="Times New Roman" pitchFamily="18" charset="0"/>
                      <a:cs typeface="Times New Roman" pitchFamily="18" charset="0"/>
                    </a:rPr>
                    <a:t> AgroControl</a:t>
                  </a:r>
                </a:p>
                <a:p>
                  <a:pPr eaLnBrk="0" hangingPunct="0">
                    <a:lnSpc>
                      <a:spcPct val="150000"/>
                    </a:lnSpc>
                    <a:buFontTx/>
                    <a:buChar char="•"/>
                  </a:pPr>
                  <a:r>
                    <a:rPr lang="en-US" sz="1400" dirty="0">
                      <a:solidFill>
                        <a:srgbClr val="000000"/>
                      </a:solidFill>
                      <a:latin typeface="Times New Roman" pitchFamily="18" charset="0"/>
                      <a:cs typeface="Times New Roman" pitchFamily="18" charset="0"/>
                    </a:rPr>
                    <a:t> Own QA Scheme </a:t>
                  </a:r>
                </a:p>
              </p:txBody>
            </p:sp>
            <p:sp>
              <p:nvSpPr>
                <p:cNvPr id="43" name="AutoShape 14">
                  <a:extLst>
                    <a:ext uri="{FF2B5EF4-FFF2-40B4-BE49-F238E27FC236}">
                      <a16:creationId xmlns:a16="http://schemas.microsoft.com/office/drawing/2014/main" id="{948ADB5E-DF89-9242-812F-593DCE95DD69}"/>
                    </a:ext>
                  </a:extLst>
                </p:cNvPr>
                <p:cNvSpPr>
                  <a:spLocks noChangeArrowheads="1"/>
                </p:cNvSpPr>
                <p:nvPr/>
              </p:nvSpPr>
              <p:spPr bwMode="auto">
                <a:xfrm>
                  <a:off x="2419238" y="1782387"/>
                  <a:ext cx="1910012" cy="701581"/>
                </a:xfrm>
                <a:prstGeom prst="roundRect">
                  <a:avLst>
                    <a:gd name="adj" fmla="val 16667"/>
                  </a:avLst>
                </a:prstGeom>
                <a:gradFill rotWithShape="1">
                  <a:gsLst>
                    <a:gs pos="0">
                      <a:srgbClr val="FFFFFF"/>
                    </a:gs>
                    <a:gs pos="100000">
                      <a:srgbClr val="DDDDDD"/>
                    </a:gs>
                  </a:gsLst>
                  <a:lin ang="5400000" scaled="1"/>
                </a:gradFill>
                <a:ln w="9525" algn="ctr">
                  <a:noFill/>
                  <a:round/>
                  <a:headEnd/>
                  <a:tailEnd/>
                </a:ln>
                <a:effectLst>
                  <a:outerShdw dist="53882" dir="2700000" algn="ctr" rotWithShape="0">
                    <a:srgbClr val="808080">
                      <a:alpha val="50000"/>
                    </a:srgbClr>
                  </a:outerShdw>
                </a:effectLst>
              </p:spPr>
              <p:txBody>
                <a:bodyPr vert="horz" wrap="none" lIns="91440" tIns="45720" rIns="91440" bIns="45720" numCol="1" anchor="ctr" anchorCtr="0" compatLnSpc="1">
                  <a:prstTxWarp prst="textNoShape">
                    <a:avLst/>
                  </a:prstTxWarp>
                </a:bodyPr>
                <a:lstStyle/>
                <a:p>
                  <a:pPr algn="ctr" eaLnBrk="0" hangingPunct="0"/>
                  <a:r>
                    <a:rPr lang="en-US" sz="1600" b="1" dirty="0">
                      <a:latin typeface="Times New Roman" pitchFamily="18" charset="0"/>
                      <a:cs typeface="Times New Roman" pitchFamily="18" charset="0"/>
                    </a:rPr>
                    <a:t>Farmers</a:t>
                  </a:r>
                  <a:endParaRPr lang="en-US" sz="1600" b="1" dirty="0">
                    <a:latin typeface="Phetsarath OT" panose="02000500000000020004" pitchFamily="2" charset="0"/>
                    <a:cs typeface="Phetsarath OT" panose="02000500000000020004" pitchFamily="2" charset="0"/>
                  </a:endParaRPr>
                </a:p>
              </p:txBody>
            </p:sp>
          </p:grpSp>
          <p:graphicFrame>
            <p:nvGraphicFramePr>
              <p:cNvPr id="40" name="Object 25">
                <a:extLst>
                  <a:ext uri="{FF2B5EF4-FFF2-40B4-BE49-F238E27FC236}">
                    <a16:creationId xmlns:a16="http://schemas.microsoft.com/office/drawing/2014/main" id="{FC7C9A4F-1BEA-4144-ADAF-E686DE72CA93}"/>
                  </a:ext>
                </a:extLst>
              </p:cNvPr>
              <p:cNvGraphicFramePr>
                <a:graphicFrameLocks noChangeAspect="1"/>
              </p:cNvGraphicFramePr>
              <p:nvPr/>
            </p:nvGraphicFramePr>
            <p:xfrm>
              <a:off x="2450186" y="1858782"/>
              <a:ext cx="626225" cy="534564"/>
            </p:xfrm>
            <a:graphic>
              <a:graphicData uri="http://schemas.openxmlformats.org/presentationml/2006/ole">
                <mc:AlternateContent xmlns:mc="http://schemas.openxmlformats.org/markup-compatibility/2006">
                  <mc:Choice xmlns:v="urn:schemas-microsoft-com:vml" Requires="v">
                    <p:oleObj spid="_x0000_s1026" name="Clip" r:id="rId4" imgW="1319479" imgH="849478" progId="">
                      <p:embed/>
                    </p:oleObj>
                  </mc:Choice>
                  <mc:Fallback>
                    <p:oleObj name="Clip" r:id="rId4" imgW="1319479" imgH="849478" progId="">
                      <p:embed/>
                      <p:pic>
                        <p:nvPicPr>
                          <p:cNvPr id="134" name="Object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0186" y="1858782"/>
                            <a:ext cx="626225" cy="5345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7" name="Group 6">
              <a:extLst>
                <a:ext uri="{FF2B5EF4-FFF2-40B4-BE49-F238E27FC236}">
                  <a16:creationId xmlns:a16="http://schemas.microsoft.com/office/drawing/2014/main" id="{6E405FE0-AD51-E440-98B4-B351ACAD0CD1}"/>
                </a:ext>
              </a:extLst>
            </p:cNvPr>
            <p:cNvGrpSpPr/>
            <p:nvPr/>
          </p:nvGrpSpPr>
          <p:grpSpPr>
            <a:xfrm>
              <a:off x="4442246" y="1473353"/>
              <a:ext cx="2043598" cy="3194906"/>
              <a:chOff x="4442246" y="1792661"/>
              <a:chExt cx="2043598" cy="3194906"/>
            </a:xfrm>
          </p:grpSpPr>
          <p:grpSp>
            <p:nvGrpSpPr>
              <p:cNvPr id="34" name="Group 33">
                <a:extLst>
                  <a:ext uri="{FF2B5EF4-FFF2-40B4-BE49-F238E27FC236}">
                    <a16:creationId xmlns:a16="http://schemas.microsoft.com/office/drawing/2014/main" id="{7513275C-25F6-5F40-8634-014E698786CC}"/>
                  </a:ext>
                </a:extLst>
              </p:cNvPr>
              <p:cNvGrpSpPr/>
              <p:nvPr/>
            </p:nvGrpSpPr>
            <p:grpSpPr>
              <a:xfrm>
                <a:off x="4442246" y="1792661"/>
                <a:ext cx="2043598" cy="3194906"/>
                <a:chOff x="2404724" y="1771697"/>
                <a:chExt cx="2043598" cy="3194906"/>
              </a:xfrm>
            </p:grpSpPr>
            <p:sp>
              <p:nvSpPr>
                <p:cNvPr id="36" name="Rounded Rectangle 35">
                  <a:extLst>
                    <a:ext uri="{FF2B5EF4-FFF2-40B4-BE49-F238E27FC236}">
                      <a16:creationId xmlns:a16="http://schemas.microsoft.com/office/drawing/2014/main" id="{5CB44328-BB21-744D-A5FC-BDFDBF351801}"/>
                    </a:ext>
                  </a:extLst>
                </p:cNvPr>
                <p:cNvSpPr/>
                <p:nvPr/>
              </p:nvSpPr>
              <p:spPr>
                <a:xfrm>
                  <a:off x="2404724" y="1771697"/>
                  <a:ext cx="1924526" cy="3194906"/>
                </a:xfrm>
                <a:prstGeom prst="roundRect">
                  <a:avLst>
                    <a:gd name="adj" fmla="val 7429"/>
                  </a:avLst>
                </a:prstGeom>
                <a:solidFill>
                  <a:srgbClr val="1ED8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Box 13">
                  <a:extLst>
                    <a:ext uri="{FF2B5EF4-FFF2-40B4-BE49-F238E27FC236}">
                      <a16:creationId xmlns:a16="http://schemas.microsoft.com/office/drawing/2014/main" id="{32BD98CD-43AD-8249-ADD3-AB749A0F0D42}"/>
                    </a:ext>
                  </a:extLst>
                </p:cNvPr>
                <p:cNvSpPr txBox="1">
                  <a:spLocks noChangeArrowheads="1"/>
                </p:cNvSpPr>
                <p:nvPr/>
              </p:nvSpPr>
              <p:spPr bwMode="auto">
                <a:xfrm>
                  <a:off x="2450187" y="2623757"/>
                  <a:ext cx="1998135" cy="2308324"/>
                </a:xfrm>
                <a:prstGeom prst="rect">
                  <a:avLst/>
                </a:prstGeom>
                <a:noFill/>
                <a:ln w="9525">
                  <a:noFill/>
                  <a:miter lim="800000"/>
                  <a:headEnd/>
                  <a:tailEnd/>
                </a:ln>
              </p:spPr>
              <p:txBody>
                <a:bodyPr wrap="square">
                  <a:spAutoFit/>
                </a:bodyPr>
                <a:lstStyle/>
                <a:p>
                  <a:pPr eaLnBrk="0" hangingPunct="0">
                    <a:lnSpc>
                      <a:spcPct val="150000"/>
                    </a:lnSpc>
                    <a:buFontTx/>
                    <a:buChar char="•"/>
                  </a:pPr>
                  <a:r>
                    <a:rPr lang="en-US" sz="1600" dirty="0">
                      <a:solidFill>
                        <a:srgbClr val="000000"/>
                      </a:solidFill>
                      <a:latin typeface="Times New Roman" pitchFamily="18" charset="0"/>
                      <a:cs typeface="Times New Roman" pitchFamily="18" charset="0"/>
                    </a:rPr>
                    <a:t> Food hygiene</a:t>
                  </a:r>
                </a:p>
                <a:p>
                  <a:pPr eaLnBrk="0" hangingPunct="0">
                    <a:lnSpc>
                      <a:spcPct val="150000"/>
                    </a:lnSpc>
                    <a:buFontTx/>
                    <a:buChar char="•"/>
                  </a:pPr>
                  <a:r>
                    <a:rPr lang="en-US" sz="1600" dirty="0">
                      <a:solidFill>
                        <a:srgbClr val="000000"/>
                      </a:solidFill>
                      <a:latin typeface="Times New Roman" pitchFamily="18" charset="0"/>
                      <a:cs typeface="Times New Roman" pitchFamily="18" charset="0"/>
                    </a:rPr>
                    <a:t> GMP </a:t>
                  </a:r>
                </a:p>
                <a:p>
                  <a:pPr eaLnBrk="0" hangingPunct="0">
                    <a:lnSpc>
                      <a:spcPct val="150000"/>
                    </a:lnSpc>
                    <a:buFontTx/>
                    <a:buChar char="•"/>
                  </a:pPr>
                  <a:r>
                    <a:rPr lang="en-US" sz="1600" dirty="0">
                      <a:solidFill>
                        <a:srgbClr val="000000"/>
                      </a:solidFill>
                      <a:latin typeface="Times New Roman" pitchFamily="18" charset="0"/>
                      <a:cs typeface="Times New Roman" pitchFamily="18" charset="0"/>
                    </a:rPr>
                    <a:t> HACCP</a:t>
                  </a:r>
                </a:p>
                <a:p>
                  <a:pPr eaLnBrk="0" hangingPunct="0">
                    <a:lnSpc>
                      <a:spcPct val="150000"/>
                    </a:lnSpc>
                    <a:buFontTx/>
                    <a:buChar char="•"/>
                  </a:pPr>
                  <a:r>
                    <a:rPr lang="en-US" sz="1600" dirty="0">
                      <a:solidFill>
                        <a:srgbClr val="000000"/>
                      </a:solidFill>
                      <a:latin typeface="Times New Roman" pitchFamily="18" charset="0"/>
                      <a:cs typeface="Times New Roman" pitchFamily="18" charset="0"/>
                    </a:rPr>
                    <a:t> SQF2000</a:t>
                  </a:r>
                  <a:r>
                    <a:rPr lang="en-US" sz="1600" baseline="30000" dirty="0">
                      <a:solidFill>
                        <a:srgbClr val="000000"/>
                      </a:solidFill>
                      <a:latin typeface="Times New Roman" pitchFamily="18" charset="0"/>
                      <a:cs typeface="Times New Roman" pitchFamily="18" charset="0"/>
                    </a:rPr>
                    <a:t>CM</a:t>
                  </a:r>
                </a:p>
                <a:p>
                  <a:pPr eaLnBrk="0" hangingPunct="0">
                    <a:lnSpc>
                      <a:spcPct val="150000"/>
                    </a:lnSpc>
                    <a:buFontTx/>
                    <a:buChar char="•"/>
                  </a:pPr>
                  <a:r>
                    <a:rPr lang="en-US" sz="1600" dirty="0">
                      <a:solidFill>
                        <a:srgbClr val="000000"/>
                      </a:solidFill>
                      <a:latin typeface="Times New Roman" pitchFamily="18" charset="0"/>
                      <a:cs typeface="Times New Roman" pitchFamily="18" charset="0"/>
                    </a:rPr>
                    <a:t> Halal</a:t>
                  </a:r>
                </a:p>
                <a:p>
                  <a:pPr eaLnBrk="0" hangingPunct="0">
                    <a:lnSpc>
                      <a:spcPct val="150000"/>
                    </a:lnSpc>
                    <a:buFontTx/>
                    <a:buChar char="•"/>
                  </a:pPr>
                  <a:r>
                    <a:rPr lang="en-US" sz="1600" dirty="0">
                      <a:solidFill>
                        <a:srgbClr val="000000"/>
                      </a:solidFill>
                      <a:latin typeface="Times New Roman" pitchFamily="18" charset="0"/>
                      <a:cs typeface="Times New Roman" pitchFamily="18" charset="0"/>
                    </a:rPr>
                    <a:t>Contract agreement</a:t>
                  </a:r>
                </a:p>
              </p:txBody>
            </p:sp>
            <p:sp>
              <p:nvSpPr>
                <p:cNvPr id="38" name="AutoShape 14">
                  <a:extLst>
                    <a:ext uri="{FF2B5EF4-FFF2-40B4-BE49-F238E27FC236}">
                      <a16:creationId xmlns:a16="http://schemas.microsoft.com/office/drawing/2014/main" id="{13FDE9D0-38DF-8C48-970A-1E25D818773F}"/>
                    </a:ext>
                  </a:extLst>
                </p:cNvPr>
                <p:cNvSpPr>
                  <a:spLocks noChangeArrowheads="1"/>
                </p:cNvSpPr>
                <p:nvPr/>
              </p:nvSpPr>
              <p:spPr bwMode="auto">
                <a:xfrm>
                  <a:off x="2419238" y="1796901"/>
                  <a:ext cx="1910012" cy="701581"/>
                </a:xfrm>
                <a:prstGeom prst="roundRect">
                  <a:avLst>
                    <a:gd name="adj" fmla="val 16667"/>
                  </a:avLst>
                </a:prstGeom>
                <a:gradFill rotWithShape="1">
                  <a:gsLst>
                    <a:gs pos="0">
                      <a:srgbClr val="FFFFFF"/>
                    </a:gs>
                    <a:gs pos="100000">
                      <a:srgbClr val="DDDDDD"/>
                    </a:gs>
                  </a:gsLst>
                  <a:lin ang="5400000" scaled="1"/>
                </a:gradFill>
                <a:ln w="9525" algn="ctr">
                  <a:noFill/>
                  <a:round/>
                  <a:headEnd/>
                  <a:tailEnd/>
                </a:ln>
                <a:effectLst>
                  <a:outerShdw dist="53882" dir="2700000" algn="ctr" rotWithShape="0">
                    <a:srgbClr val="808080">
                      <a:alpha val="50000"/>
                    </a:srgbClr>
                  </a:outerShdw>
                </a:effectLst>
              </p:spPr>
              <p:txBody>
                <a:bodyPr vert="horz" wrap="none" lIns="91440" tIns="45720" rIns="91440" bIns="45720" numCol="1" anchor="ctr" anchorCtr="0" compatLnSpc="1">
                  <a:prstTxWarp prst="textNoShape">
                    <a:avLst/>
                  </a:prstTxWarp>
                </a:bodyPr>
                <a:lstStyle/>
                <a:p>
                  <a:pPr algn="ctr" eaLnBrk="0" hangingPunct="0"/>
                  <a:r>
                    <a:rPr lang="en-US" sz="1600" b="1" dirty="0">
                      <a:latin typeface="Phetsarath OT" panose="02000500000000020004" pitchFamily="2" charset="0"/>
                      <a:cs typeface="Phetsarath OT" panose="02000500000000020004" pitchFamily="2" charset="0"/>
                    </a:rPr>
                    <a:t>Collector/Intermediary</a:t>
                  </a:r>
                </a:p>
              </p:txBody>
            </p:sp>
          </p:grpSp>
          <p:graphicFrame>
            <p:nvGraphicFramePr>
              <p:cNvPr id="35" name="Object 26">
                <a:extLst>
                  <a:ext uri="{FF2B5EF4-FFF2-40B4-BE49-F238E27FC236}">
                    <a16:creationId xmlns:a16="http://schemas.microsoft.com/office/drawing/2014/main" id="{578D878B-EBA2-7340-AA0F-D1B41AC62D3C}"/>
                  </a:ext>
                </a:extLst>
              </p:cNvPr>
              <p:cNvGraphicFramePr>
                <a:graphicFrameLocks noChangeAspect="1"/>
              </p:cNvGraphicFramePr>
              <p:nvPr/>
            </p:nvGraphicFramePr>
            <p:xfrm>
              <a:off x="4480255" y="1896268"/>
              <a:ext cx="669173" cy="500636"/>
            </p:xfrm>
            <a:graphic>
              <a:graphicData uri="http://schemas.openxmlformats.org/presentationml/2006/ole">
                <mc:AlternateContent xmlns:mc="http://schemas.openxmlformats.org/markup-compatibility/2006">
                  <mc:Choice xmlns:v="urn:schemas-microsoft-com:vml" Requires="v">
                    <p:oleObj spid="_x0000_s1027" name="Clip" r:id="rId6" imgW="2365553" imgH="2897734" progId="">
                      <p:embed/>
                    </p:oleObj>
                  </mc:Choice>
                  <mc:Fallback>
                    <p:oleObj name="Clip" r:id="rId6" imgW="2365553" imgH="2897734" progId="">
                      <p:embed/>
                      <p:pic>
                        <p:nvPicPr>
                          <p:cNvPr id="135" name="Object 2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80255" y="1896268"/>
                            <a:ext cx="669173" cy="5006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8" name="Right Arrow 7">
              <a:extLst>
                <a:ext uri="{FF2B5EF4-FFF2-40B4-BE49-F238E27FC236}">
                  <a16:creationId xmlns:a16="http://schemas.microsoft.com/office/drawing/2014/main" id="{2AFD29F1-15BF-4B4D-9620-5B98C034BA38}"/>
                </a:ext>
              </a:extLst>
            </p:cNvPr>
            <p:cNvSpPr/>
            <p:nvPr/>
          </p:nvSpPr>
          <p:spPr>
            <a:xfrm>
              <a:off x="4180057" y="1640115"/>
              <a:ext cx="534800" cy="419091"/>
            </a:xfrm>
            <a:prstGeom prst="rightArrow">
              <a:avLst>
                <a:gd name="adj1" fmla="val 50000"/>
                <a:gd name="adj2" fmla="val 38566"/>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B9C465BE-77D3-284E-8908-3772FD8A2DC6}"/>
                </a:ext>
              </a:extLst>
            </p:cNvPr>
            <p:cNvGrpSpPr/>
            <p:nvPr/>
          </p:nvGrpSpPr>
          <p:grpSpPr>
            <a:xfrm>
              <a:off x="6473988" y="1465798"/>
              <a:ext cx="2034864" cy="3194906"/>
              <a:chOff x="6473988" y="1785106"/>
              <a:chExt cx="2034864" cy="3194906"/>
            </a:xfrm>
          </p:grpSpPr>
          <p:grpSp>
            <p:nvGrpSpPr>
              <p:cNvPr id="27" name="Group 26">
                <a:extLst>
                  <a:ext uri="{FF2B5EF4-FFF2-40B4-BE49-F238E27FC236}">
                    <a16:creationId xmlns:a16="http://schemas.microsoft.com/office/drawing/2014/main" id="{54A3F964-DD74-7142-99DC-F86DF412898B}"/>
                  </a:ext>
                </a:extLst>
              </p:cNvPr>
              <p:cNvGrpSpPr/>
              <p:nvPr/>
            </p:nvGrpSpPr>
            <p:grpSpPr>
              <a:xfrm>
                <a:off x="6473988" y="1785106"/>
                <a:ext cx="2034864" cy="3194906"/>
                <a:chOff x="2392868" y="1771697"/>
                <a:chExt cx="2034864" cy="3194906"/>
              </a:xfrm>
            </p:grpSpPr>
            <p:sp>
              <p:nvSpPr>
                <p:cNvPr id="31" name="Rounded Rectangle 30">
                  <a:extLst>
                    <a:ext uri="{FF2B5EF4-FFF2-40B4-BE49-F238E27FC236}">
                      <a16:creationId xmlns:a16="http://schemas.microsoft.com/office/drawing/2014/main" id="{A0F9F3C0-8C6D-FC45-9644-3B9CCA2406F0}"/>
                    </a:ext>
                  </a:extLst>
                </p:cNvPr>
                <p:cNvSpPr/>
                <p:nvPr/>
              </p:nvSpPr>
              <p:spPr>
                <a:xfrm>
                  <a:off x="2404724" y="1771697"/>
                  <a:ext cx="1924526" cy="3194906"/>
                </a:xfrm>
                <a:prstGeom prst="roundRect">
                  <a:avLst>
                    <a:gd name="adj" fmla="val 7429"/>
                  </a:avLst>
                </a:prstGeom>
                <a:solidFill>
                  <a:srgbClr val="1ED8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Box 13">
                  <a:extLst>
                    <a:ext uri="{FF2B5EF4-FFF2-40B4-BE49-F238E27FC236}">
                      <a16:creationId xmlns:a16="http://schemas.microsoft.com/office/drawing/2014/main" id="{F49A5584-CF40-7C4E-8CE0-BF576C0344F6}"/>
                    </a:ext>
                  </a:extLst>
                </p:cNvPr>
                <p:cNvSpPr txBox="1">
                  <a:spLocks noChangeArrowheads="1"/>
                </p:cNvSpPr>
                <p:nvPr/>
              </p:nvSpPr>
              <p:spPr bwMode="auto">
                <a:xfrm>
                  <a:off x="2421159" y="2623757"/>
                  <a:ext cx="2006573" cy="1815882"/>
                </a:xfrm>
                <a:prstGeom prst="rect">
                  <a:avLst/>
                </a:prstGeom>
                <a:noFill/>
                <a:ln w="9525">
                  <a:noFill/>
                  <a:miter lim="800000"/>
                  <a:headEnd/>
                  <a:tailEnd/>
                </a:ln>
              </p:spPr>
              <p:txBody>
                <a:bodyPr wrap="square">
                  <a:spAutoFit/>
                </a:bodyPr>
                <a:lstStyle/>
                <a:p>
                  <a:pPr eaLnBrk="0" hangingPunct="0">
                    <a:buFontTx/>
                    <a:buChar char="•"/>
                  </a:pPr>
                  <a:r>
                    <a:rPr lang="en-US" sz="1400" dirty="0">
                      <a:solidFill>
                        <a:srgbClr val="000000"/>
                      </a:solidFill>
                      <a:latin typeface="Times New Roman" pitchFamily="18" charset="0"/>
                      <a:cs typeface="Times New Roman" pitchFamily="18" charset="0"/>
                    </a:rPr>
                    <a:t>  Food hygiene</a:t>
                  </a:r>
                </a:p>
                <a:p>
                  <a:pPr eaLnBrk="0" hangingPunct="0">
                    <a:buFontTx/>
                    <a:buChar char="•"/>
                  </a:pPr>
                  <a:r>
                    <a:rPr lang="en-US" sz="1400" dirty="0">
                      <a:solidFill>
                        <a:srgbClr val="000000"/>
                      </a:solidFill>
                      <a:latin typeface="Times New Roman" pitchFamily="18" charset="0"/>
                      <a:cs typeface="Times New Roman" pitchFamily="18" charset="0"/>
                    </a:rPr>
                    <a:t> GMP </a:t>
                  </a:r>
                </a:p>
                <a:p>
                  <a:pPr eaLnBrk="0" hangingPunct="0">
                    <a:buFontTx/>
                    <a:buChar char="•"/>
                  </a:pPr>
                  <a:r>
                    <a:rPr lang="en-US" sz="1400" dirty="0">
                      <a:solidFill>
                        <a:srgbClr val="000000"/>
                      </a:solidFill>
                      <a:latin typeface="Times New Roman" pitchFamily="18" charset="0"/>
                      <a:cs typeface="Times New Roman" pitchFamily="18" charset="0"/>
                    </a:rPr>
                    <a:t> HACCP</a:t>
                  </a:r>
                </a:p>
                <a:p>
                  <a:pPr eaLnBrk="0" hangingPunct="0">
                    <a:buFontTx/>
                    <a:buChar char="•"/>
                  </a:pPr>
                  <a:r>
                    <a:rPr lang="en-US" sz="1400" dirty="0">
                      <a:solidFill>
                        <a:srgbClr val="000000"/>
                      </a:solidFill>
                      <a:latin typeface="Times New Roman" pitchFamily="18" charset="0"/>
                      <a:cs typeface="Times New Roman" pitchFamily="18" charset="0"/>
                    </a:rPr>
                    <a:t> SQF2000</a:t>
                  </a:r>
                  <a:r>
                    <a:rPr lang="en-US" sz="1400" baseline="30000" dirty="0">
                      <a:solidFill>
                        <a:srgbClr val="000000"/>
                      </a:solidFill>
                      <a:latin typeface="Times New Roman" pitchFamily="18" charset="0"/>
                      <a:cs typeface="Times New Roman" pitchFamily="18" charset="0"/>
                    </a:rPr>
                    <a:t>CM</a:t>
                  </a:r>
                </a:p>
                <a:p>
                  <a:pPr eaLnBrk="0" hangingPunct="0">
                    <a:buFontTx/>
                    <a:buChar char="•"/>
                  </a:pPr>
                  <a:r>
                    <a:rPr lang="en-US" sz="1400" dirty="0">
                      <a:solidFill>
                        <a:srgbClr val="000000"/>
                      </a:solidFill>
                      <a:latin typeface="Times New Roman" pitchFamily="18" charset="0"/>
                      <a:cs typeface="Times New Roman" pitchFamily="18" charset="0"/>
                    </a:rPr>
                    <a:t> BRC </a:t>
                  </a:r>
                </a:p>
                <a:p>
                  <a:pPr eaLnBrk="0" hangingPunct="0">
                    <a:buFontTx/>
                    <a:buChar char="•"/>
                  </a:pPr>
                  <a:r>
                    <a:rPr lang="en-US" sz="1400" dirty="0">
                      <a:solidFill>
                        <a:srgbClr val="000000"/>
                      </a:solidFill>
                      <a:latin typeface="Times New Roman" pitchFamily="18" charset="0"/>
                      <a:cs typeface="Times New Roman" pitchFamily="18" charset="0"/>
                    </a:rPr>
                    <a:t> Halal  </a:t>
                  </a:r>
                </a:p>
                <a:p>
                  <a:pPr eaLnBrk="0" hangingPunct="0">
                    <a:buFontTx/>
                    <a:buChar char="•"/>
                  </a:pPr>
                  <a:r>
                    <a:rPr lang="en-US" sz="1400" dirty="0">
                      <a:solidFill>
                        <a:srgbClr val="000000"/>
                      </a:solidFill>
                      <a:latin typeface="Times New Roman" pitchFamily="18" charset="0"/>
                      <a:cs typeface="Times New Roman" pitchFamily="18" charset="0"/>
                    </a:rPr>
                    <a:t> ISO 9001/ISO22000</a:t>
                  </a:r>
                </a:p>
                <a:p>
                  <a:pPr eaLnBrk="0" hangingPunct="0">
                    <a:buFontTx/>
                    <a:buChar char="•"/>
                  </a:pPr>
                  <a:r>
                    <a:rPr lang="en-US" sz="1400" dirty="0">
                      <a:solidFill>
                        <a:srgbClr val="000000"/>
                      </a:solidFill>
                      <a:latin typeface="Times New Roman" pitchFamily="18" charset="0"/>
                      <a:cs typeface="Times New Roman" pitchFamily="18" charset="0"/>
                    </a:rPr>
                    <a:t> ISO 14001</a:t>
                  </a:r>
                </a:p>
              </p:txBody>
            </p:sp>
            <p:sp>
              <p:nvSpPr>
                <p:cNvPr id="33" name="AutoShape 14">
                  <a:extLst>
                    <a:ext uri="{FF2B5EF4-FFF2-40B4-BE49-F238E27FC236}">
                      <a16:creationId xmlns:a16="http://schemas.microsoft.com/office/drawing/2014/main" id="{E4217252-DE9E-E748-BEE9-57137E9A143B}"/>
                    </a:ext>
                  </a:extLst>
                </p:cNvPr>
                <p:cNvSpPr>
                  <a:spLocks noChangeArrowheads="1"/>
                </p:cNvSpPr>
                <p:nvPr/>
              </p:nvSpPr>
              <p:spPr bwMode="auto">
                <a:xfrm>
                  <a:off x="2392868" y="1824695"/>
                  <a:ext cx="1910012" cy="701581"/>
                </a:xfrm>
                <a:prstGeom prst="roundRect">
                  <a:avLst>
                    <a:gd name="adj" fmla="val 16667"/>
                  </a:avLst>
                </a:prstGeom>
                <a:gradFill rotWithShape="1">
                  <a:gsLst>
                    <a:gs pos="0">
                      <a:srgbClr val="FFFFFF"/>
                    </a:gs>
                    <a:gs pos="100000">
                      <a:srgbClr val="DDDDDD"/>
                    </a:gs>
                  </a:gsLst>
                  <a:lin ang="5400000" scaled="1"/>
                </a:gradFill>
                <a:ln w="9525" algn="ctr">
                  <a:noFill/>
                  <a:round/>
                  <a:headEnd/>
                  <a:tailEnd/>
                </a:ln>
                <a:effectLst>
                  <a:outerShdw dist="53882" dir="2700000" algn="ctr" rotWithShape="0">
                    <a:srgbClr val="808080">
                      <a:alpha val="50000"/>
                    </a:srgbClr>
                  </a:outerShdw>
                </a:effectLst>
              </p:spPr>
              <p:txBody>
                <a:bodyPr vert="horz" wrap="none" lIns="91440" tIns="45720" rIns="91440" bIns="45720" numCol="1" anchor="ctr" anchorCtr="0" compatLnSpc="1">
                  <a:prstTxWarp prst="textNoShape">
                    <a:avLst/>
                  </a:prstTxWarp>
                </a:bodyPr>
                <a:lstStyle/>
                <a:p>
                  <a:pPr algn="ctr" eaLnBrk="0" hangingPunct="0"/>
                  <a:r>
                    <a:rPr lang="en-US" sz="1600" b="1" dirty="0">
                      <a:latin typeface="Phetsarath OT" panose="02000500000000020004" pitchFamily="2" charset="0"/>
                      <a:cs typeface="Phetsarath OT" panose="02000500000000020004" pitchFamily="2" charset="0"/>
                    </a:rPr>
                    <a:t>Factory/Processor</a:t>
                  </a:r>
                </a:p>
              </p:txBody>
            </p:sp>
          </p:grpSp>
          <p:grpSp>
            <p:nvGrpSpPr>
              <p:cNvPr id="28" name="Group 27">
                <a:extLst>
                  <a:ext uri="{FF2B5EF4-FFF2-40B4-BE49-F238E27FC236}">
                    <a16:creationId xmlns:a16="http://schemas.microsoft.com/office/drawing/2014/main" id="{77569A8D-D68A-8A4F-B17D-E7FAD45B690A}"/>
                  </a:ext>
                </a:extLst>
              </p:cNvPr>
              <p:cNvGrpSpPr/>
              <p:nvPr/>
            </p:nvGrpSpPr>
            <p:grpSpPr>
              <a:xfrm>
                <a:off x="6601956" y="1899634"/>
                <a:ext cx="449102" cy="482416"/>
                <a:chOff x="12478654" y="7473074"/>
                <a:chExt cx="898204" cy="691929"/>
              </a:xfrm>
            </p:grpSpPr>
            <p:graphicFrame>
              <p:nvGraphicFramePr>
                <p:cNvPr id="29" name="Object 28">
                  <a:extLst>
                    <a:ext uri="{FF2B5EF4-FFF2-40B4-BE49-F238E27FC236}">
                      <a16:creationId xmlns:a16="http://schemas.microsoft.com/office/drawing/2014/main" id="{C5CE5629-4E26-F946-A014-3585DD3C49EE}"/>
                    </a:ext>
                  </a:extLst>
                </p:cNvPr>
                <p:cNvGraphicFramePr>
                  <a:graphicFrameLocks noChangeAspect="1"/>
                </p:cNvGraphicFramePr>
                <p:nvPr/>
              </p:nvGraphicFramePr>
              <p:xfrm>
                <a:off x="12478654" y="7473074"/>
                <a:ext cx="898204" cy="691929"/>
              </p:xfrm>
              <a:graphic>
                <a:graphicData uri="http://schemas.openxmlformats.org/presentationml/2006/ole">
                  <mc:AlternateContent xmlns:mc="http://schemas.openxmlformats.org/markup-compatibility/2006">
                    <mc:Choice xmlns:v="urn:schemas-microsoft-com:vml" Requires="v">
                      <p:oleObj spid="_x0000_s1028" name="Clip" r:id="rId8" imgW="1008489" imgH="775550" progId="">
                        <p:embed/>
                      </p:oleObj>
                    </mc:Choice>
                    <mc:Fallback>
                      <p:oleObj name="Clip" r:id="rId8" imgW="1008489" imgH="775550" progId="">
                        <p:embed/>
                        <p:pic>
                          <p:nvPicPr>
                            <p:cNvPr id="138" name="Object 2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478654" y="7473074"/>
                              <a:ext cx="898204" cy="6919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 name="Object 32">
                  <a:extLst>
                    <a:ext uri="{FF2B5EF4-FFF2-40B4-BE49-F238E27FC236}">
                      <a16:creationId xmlns:a16="http://schemas.microsoft.com/office/drawing/2014/main" id="{9914ED0B-7352-074E-8182-42D1062D826A}"/>
                    </a:ext>
                  </a:extLst>
                </p:cNvPr>
                <p:cNvGraphicFramePr>
                  <a:graphicFrameLocks noChangeAspect="1"/>
                </p:cNvGraphicFramePr>
                <p:nvPr/>
              </p:nvGraphicFramePr>
              <p:xfrm>
                <a:off x="12599875" y="7640336"/>
                <a:ext cx="272744" cy="431190"/>
              </p:xfrm>
              <a:graphic>
                <a:graphicData uri="http://schemas.openxmlformats.org/presentationml/2006/ole">
                  <mc:AlternateContent xmlns:mc="http://schemas.openxmlformats.org/markup-compatibility/2006">
                    <mc:Choice xmlns:v="urn:schemas-microsoft-com:vml" Requires="v">
                      <p:oleObj spid="_x0000_s1029" name="Clip" r:id="rId10" imgW="904342" imgH="1421892" progId="">
                        <p:embed/>
                      </p:oleObj>
                    </mc:Choice>
                    <mc:Fallback>
                      <p:oleObj name="Clip" r:id="rId10" imgW="904342" imgH="1421892" progId="">
                        <p:embed/>
                        <p:pic>
                          <p:nvPicPr>
                            <p:cNvPr id="139" name="Object 3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599875" y="7640336"/>
                              <a:ext cx="272744" cy="4311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10" name="Right Arrow 9">
              <a:extLst>
                <a:ext uri="{FF2B5EF4-FFF2-40B4-BE49-F238E27FC236}">
                  <a16:creationId xmlns:a16="http://schemas.microsoft.com/office/drawing/2014/main" id="{A99083CC-F6DF-5F4E-9ABA-12ADE6499CC6}"/>
                </a:ext>
              </a:extLst>
            </p:cNvPr>
            <p:cNvSpPr/>
            <p:nvPr/>
          </p:nvSpPr>
          <p:spPr>
            <a:xfrm>
              <a:off x="6129984" y="1639010"/>
              <a:ext cx="534800" cy="419091"/>
            </a:xfrm>
            <a:prstGeom prst="rightArrow">
              <a:avLst>
                <a:gd name="adj1" fmla="val 50000"/>
                <a:gd name="adj2" fmla="val 38566"/>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F88BCFB-F42B-444F-AAB4-832308501173}"/>
                </a:ext>
              </a:extLst>
            </p:cNvPr>
            <p:cNvGrpSpPr/>
            <p:nvPr/>
          </p:nvGrpSpPr>
          <p:grpSpPr>
            <a:xfrm>
              <a:off x="8510772" y="1486762"/>
              <a:ext cx="2244313" cy="3194906"/>
              <a:chOff x="8510772" y="1806070"/>
              <a:chExt cx="2244313" cy="3194906"/>
            </a:xfrm>
          </p:grpSpPr>
          <p:grpSp>
            <p:nvGrpSpPr>
              <p:cNvPr id="20" name="Group 19">
                <a:extLst>
                  <a:ext uri="{FF2B5EF4-FFF2-40B4-BE49-F238E27FC236}">
                    <a16:creationId xmlns:a16="http://schemas.microsoft.com/office/drawing/2014/main" id="{4BD4C75F-0B1E-4C48-99E4-DEEA7F099CBA}"/>
                  </a:ext>
                </a:extLst>
              </p:cNvPr>
              <p:cNvGrpSpPr/>
              <p:nvPr/>
            </p:nvGrpSpPr>
            <p:grpSpPr>
              <a:xfrm>
                <a:off x="8510772" y="1806070"/>
                <a:ext cx="2244313" cy="3194906"/>
                <a:chOff x="2392130" y="1771697"/>
                <a:chExt cx="2244313" cy="3194906"/>
              </a:xfrm>
            </p:grpSpPr>
            <p:sp>
              <p:nvSpPr>
                <p:cNvPr id="24" name="Rounded Rectangle 23">
                  <a:extLst>
                    <a:ext uri="{FF2B5EF4-FFF2-40B4-BE49-F238E27FC236}">
                      <a16:creationId xmlns:a16="http://schemas.microsoft.com/office/drawing/2014/main" id="{0C6D4AAF-8802-0140-8458-2ABADCF424AC}"/>
                    </a:ext>
                  </a:extLst>
                </p:cNvPr>
                <p:cNvSpPr/>
                <p:nvPr/>
              </p:nvSpPr>
              <p:spPr>
                <a:xfrm>
                  <a:off x="2404724" y="1771697"/>
                  <a:ext cx="1924526" cy="3194906"/>
                </a:xfrm>
                <a:prstGeom prst="roundRect">
                  <a:avLst>
                    <a:gd name="adj" fmla="val 7429"/>
                  </a:avLst>
                </a:prstGeom>
                <a:solidFill>
                  <a:srgbClr val="1ED8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Box 13">
                  <a:extLst>
                    <a:ext uri="{FF2B5EF4-FFF2-40B4-BE49-F238E27FC236}">
                      <a16:creationId xmlns:a16="http://schemas.microsoft.com/office/drawing/2014/main" id="{8BEC7E5B-367E-4640-8F74-0E768F3B3B23}"/>
                    </a:ext>
                  </a:extLst>
                </p:cNvPr>
                <p:cNvSpPr txBox="1">
                  <a:spLocks noChangeArrowheads="1"/>
                </p:cNvSpPr>
                <p:nvPr/>
              </p:nvSpPr>
              <p:spPr bwMode="auto">
                <a:xfrm>
                  <a:off x="2392130" y="2507645"/>
                  <a:ext cx="2244313" cy="2308324"/>
                </a:xfrm>
                <a:prstGeom prst="rect">
                  <a:avLst/>
                </a:prstGeom>
                <a:noFill/>
                <a:ln w="9525">
                  <a:noFill/>
                  <a:miter lim="800000"/>
                  <a:headEnd/>
                  <a:tailEnd/>
                </a:ln>
              </p:spPr>
              <p:txBody>
                <a:bodyPr wrap="square">
                  <a:spAutoFit/>
                </a:bodyPr>
                <a:lstStyle/>
                <a:p>
                  <a:pPr eaLnBrk="0" hangingPunct="0">
                    <a:lnSpc>
                      <a:spcPct val="150000"/>
                    </a:lnSpc>
                    <a:buFontTx/>
                    <a:buChar char="•"/>
                  </a:pPr>
                  <a:r>
                    <a:rPr lang="en-US" sz="1600" dirty="0">
                      <a:solidFill>
                        <a:srgbClr val="000000"/>
                      </a:solidFill>
                      <a:latin typeface="Times New Roman" pitchFamily="18" charset="0"/>
                      <a:cs typeface="Times New Roman" pitchFamily="18" charset="0"/>
                    </a:rPr>
                    <a:t> Food hygiene</a:t>
                  </a:r>
                </a:p>
                <a:p>
                  <a:pPr eaLnBrk="0" hangingPunct="0">
                    <a:lnSpc>
                      <a:spcPct val="150000"/>
                    </a:lnSpc>
                    <a:buFontTx/>
                    <a:buChar char="•"/>
                  </a:pPr>
                  <a:r>
                    <a:rPr lang="en-US" sz="1600" dirty="0">
                      <a:solidFill>
                        <a:srgbClr val="000000"/>
                      </a:solidFill>
                      <a:latin typeface="Times New Roman" pitchFamily="18" charset="0"/>
                      <a:cs typeface="Times New Roman" pitchFamily="18" charset="0"/>
                    </a:rPr>
                    <a:t> Vendor Assessment. </a:t>
                  </a:r>
                </a:p>
                <a:p>
                  <a:pPr eaLnBrk="0" hangingPunct="0">
                    <a:lnSpc>
                      <a:spcPct val="150000"/>
                    </a:lnSpc>
                    <a:buFontTx/>
                    <a:buChar char="•"/>
                  </a:pPr>
                  <a:r>
                    <a:rPr lang="en-US" sz="1600" dirty="0">
                      <a:solidFill>
                        <a:srgbClr val="000000"/>
                      </a:solidFill>
                      <a:latin typeface="Times New Roman" pitchFamily="18" charset="0"/>
                      <a:cs typeface="Times New Roman" pitchFamily="18" charset="0"/>
                    </a:rPr>
                    <a:t> Supplier evaluation</a:t>
                  </a:r>
                </a:p>
                <a:p>
                  <a:pPr eaLnBrk="0" hangingPunct="0">
                    <a:lnSpc>
                      <a:spcPct val="150000"/>
                    </a:lnSpc>
                    <a:buFontTx/>
                    <a:buChar char="•"/>
                  </a:pPr>
                  <a:r>
                    <a:rPr lang="en-US" sz="1600" dirty="0">
                      <a:solidFill>
                        <a:srgbClr val="000000"/>
                      </a:solidFill>
                      <a:latin typeface="Times New Roman" pitchFamily="18" charset="0"/>
                      <a:cs typeface="Times New Roman" pitchFamily="18" charset="0"/>
                    </a:rPr>
                    <a:t> Product monitoring</a:t>
                  </a:r>
                </a:p>
                <a:p>
                  <a:pPr eaLnBrk="0" hangingPunct="0">
                    <a:lnSpc>
                      <a:spcPct val="150000"/>
                    </a:lnSpc>
                    <a:buFontTx/>
                    <a:buChar char="•"/>
                  </a:pPr>
                  <a:r>
                    <a:rPr lang="en-US" sz="1600" dirty="0">
                      <a:solidFill>
                        <a:srgbClr val="000000"/>
                      </a:solidFill>
                      <a:latin typeface="Times New Roman" pitchFamily="18" charset="0"/>
                      <a:cs typeface="Times New Roman" pitchFamily="18" charset="0"/>
                    </a:rPr>
                    <a:t> Product recall</a:t>
                  </a:r>
                </a:p>
                <a:p>
                  <a:pPr eaLnBrk="0" hangingPunct="0">
                    <a:lnSpc>
                      <a:spcPct val="150000"/>
                    </a:lnSpc>
                    <a:buFontTx/>
                    <a:buChar char="•"/>
                  </a:pPr>
                  <a:r>
                    <a:rPr lang="en-US" sz="1600" dirty="0">
                      <a:solidFill>
                        <a:srgbClr val="000000"/>
                      </a:solidFill>
                      <a:latin typeface="Times New Roman" pitchFamily="18" charset="0"/>
                      <a:cs typeface="Times New Roman" pitchFamily="18" charset="0"/>
                    </a:rPr>
                    <a:t> Non-conformity </a:t>
                  </a:r>
                  <a:r>
                    <a:rPr lang="en-US" sz="1600" dirty="0" err="1">
                      <a:solidFill>
                        <a:srgbClr val="000000"/>
                      </a:solidFill>
                      <a:latin typeface="Times New Roman" pitchFamily="18" charset="0"/>
                      <a:cs typeface="Times New Roman" pitchFamily="18" charset="0"/>
                    </a:rPr>
                    <a:t>mnt</a:t>
                  </a:r>
                  <a:r>
                    <a:rPr lang="en-US" sz="1600" dirty="0">
                      <a:solidFill>
                        <a:srgbClr val="000000"/>
                      </a:solidFill>
                      <a:latin typeface="Times New Roman" pitchFamily="18" charset="0"/>
                      <a:cs typeface="Times New Roman" pitchFamily="18" charset="0"/>
                    </a:rPr>
                    <a:t>.</a:t>
                  </a:r>
                </a:p>
              </p:txBody>
            </p:sp>
            <p:sp>
              <p:nvSpPr>
                <p:cNvPr id="26" name="AutoShape 14">
                  <a:extLst>
                    <a:ext uri="{FF2B5EF4-FFF2-40B4-BE49-F238E27FC236}">
                      <a16:creationId xmlns:a16="http://schemas.microsoft.com/office/drawing/2014/main" id="{A94D2112-5701-414D-9B11-CD6147D11A4F}"/>
                    </a:ext>
                  </a:extLst>
                </p:cNvPr>
                <p:cNvSpPr>
                  <a:spLocks noChangeArrowheads="1"/>
                </p:cNvSpPr>
                <p:nvPr/>
              </p:nvSpPr>
              <p:spPr bwMode="auto">
                <a:xfrm>
                  <a:off x="2415109" y="1796958"/>
                  <a:ext cx="1910012" cy="701581"/>
                </a:xfrm>
                <a:prstGeom prst="roundRect">
                  <a:avLst>
                    <a:gd name="adj" fmla="val 16667"/>
                  </a:avLst>
                </a:prstGeom>
                <a:gradFill rotWithShape="1">
                  <a:gsLst>
                    <a:gs pos="0">
                      <a:srgbClr val="FFFFFF"/>
                    </a:gs>
                    <a:gs pos="100000">
                      <a:srgbClr val="DDDDDD"/>
                    </a:gs>
                  </a:gsLst>
                  <a:lin ang="5400000" scaled="1"/>
                </a:gradFill>
                <a:ln w="9525" algn="ctr">
                  <a:noFill/>
                  <a:round/>
                  <a:headEnd/>
                  <a:tailEnd/>
                </a:ln>
                <a:effectLst>
                  <a:outerShdw dist="53882" dir="2700000" algn="ctr" rotWithShape="0">
                    <a:srgbClr val="808080">
                      <a:alpha val="50000"/>
                    </a:srgbClr>
                  </a:outerShdw>
                </a:effectLst>
              </p:spPr>
              <p:txBody>
                <a:bodyPr vert="horz" wrap="none" lIns="91440" tIns="45720" rIns="91440" bIns="45720" numCol="1" anchor="ctr" anchorCtr="0" compatLnSpc="1">
                  <a:prstTxWarp prst="textNoShape">
                    <a:avLst/>
                  </a:prstTxWarp>
                </a:bodyPr>
                <a:lstStyle/>
                <a:p>
                  <a:pPr algn="ctr" eaLnBrk="0" hangingPunct="0">
                    <a:defRPr/>
                  </a:pPr>
                  <a:r>
                    <a:rPr lang="en-US" sz="1600" b="1" dirty="0">
                      <a:latin typeface="Phetsarath OT" panose="02000500000000020004" pitchFamily="2" charset="0"/>
                      <a:cs typeface="Phetsarath OT" panose="02000500000000020004" pitchFamily="2" charset="0"/>
                    </a:rPr>
                    <a:t>Retailers</a:t>
                  </a:r>
                </a:p>
              </p:txBody>
            </p:sp>
          </p:grpSp>
          <p:grpSp>
            <p:nvGrpSpPr>
              <p:cNvPr id="21" name="Group 20">
                <a:extLst>
                  <a:ext uri="{FF2B5EF4-FFF2-40B4-BE49-F238E27FC236}">
                    <a16:creationId xmlns:a16="http://schemas.microsoft.com/office/drawing/2014/main" id="{883A5432-5B9B-1E4B-BFC2-912846DD2245}"/>
                  </a:ext>
                </a:extLst>
              </p:cNvPr>
              <p:cNvGrpSpPr/>
              <p:nvPr/>
            </p:nvGrpSpPr>
            <p:grpSpPr>
              <a:xfrm>
                <a:off x="8522893" y="1937584"/>
                <a:ext cx="808514" cy="447031"/>
                <a:chOff x="10353950" y="7703984"/>
                <a:chExt cx="1074963" cy="612182"/>
              </a:xfrm>
            </p:grpSpPr>
            <p:graphicFrame>
              <p:nvGraphicFramePr>
                <p:cNvPr id="22" name="Object 33">
                  <a:extLst>
                    <a:ext uri="{FF2B5EF4-FFF2-40B4-BE49-F238E27FC236}">
                      <a16:creationId xmlns:a16="http://schemas.microsoft.com/office/drawing/2014/main" id="{835757C1-84DB-A44F-99EE-ADC52F8579DA}"/>
                    </a:ext>
                  </a:extLst>
                </p:cNvPr>
                <p:cNvGraphicFramePr>
                  <a:graphicFrameLocks noChangeAspect="1"/>
                </p:cNvGraphicFramePr>
                <p:nvPr/>
              </p:nvGraphicFramePr>
              <p:xfrm>
                <a:off x="10353950" y="7703984"/>
                <a:ext cx="476598" cy="612182"/>
              </p:xfrm>
              <a:graphic>
                <a:graphicData uri="http://schemas.openxmlformats.org/presentationml/2006/ole">
                  <mc:AlternateContent xmlns:mc="http://schemas.openxmlformats.org/markup-compatibility/2006">
                    <mc:Choice xmlns:v="urn:schemas-microsoft-com:vml" Requires="v">
                      <p:oleObj spid="_x0000_s1030" name="Clip" r:id="rId12" imgW="798271" imgH="1145743" progId="">
                        <p:embed/>
                      </p:oleObj>
                    </mc:Choice>
                    <mc:Fallback>
                      <p:oleObj name="Clip" r:id="rId12" imgW="798271" imgH="1145743" progId="">
                        <p:embed/>
                        <p:pic>
                          <p:nvPicPr>
                            <p:cNvPr id="140" name="Object 3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353950" y="7703984"/>
                              <a:ext cx="476598" cy="6121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 name="Object 34">
                  <a:extLst>
                    <a:ext uri="{FF2B5EF4-FFF2-40B4-BE49-F238E27FC236}">
                      <a16:creationId xmlns:a16="http://schemas.microsoft.com/office/drawing/2014/main" id="{2A97BE6A-4832-BB4C-A24C-4CFCF51311C2}"/>
                    </a:ext>
                  </a:extLst>
                </p:cNvPr>
                <p:cNvGraphicFramePr>
                  <a:graphicFrameLocks noChangeAspect="1"/>
                </p:cNvGraphicFramePr>
                <p:nvPr/>
              </p:nvGraphicFramePr>
              <p:xfrm>
                <a:off x="10896014" y="7756759"/>
                <a:ext cx="532899" cy="417503"/>
              </p:xfrm>
              <a:graphic>
                <a:graphicData uri="http://schemas.openxmlformats.org/presentationml/2006/ole">
                  <mc:AlternateContent xmlns:mc="http://schemas.openxmlformats.org/markup-compatibility/2006">
                    <mc:Choice xmlns:v="urn:schemas-microsoft-com:vml" Requires="v">
                      <p:oleObj spid="_x0000_s1031" name="Clip" r:id="rId14" imgW="671413" imgH="589199" progId="">
                        <p:embed/>
                      </p:oleObj>
                    </mc:Choice>
                    <mc:Fallback>
                      <p:oleObj name="Clip" r:id="rId14" imgW="671413" imgH="589199" progId="">
                        <p:embed/>
                        <p:pic>
                          <p:nvPicPr>
                            <p:cNvPr id="141" name="Object 3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896014" y="7756759"/>
                              <a:ext cx="532899" cy="41750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12" name="Right Arrow 11">
              <a:extLst>
                <a:ext uri="{FF2B5EF4-FFF2-40B4-BE49-F238E27FC236}">
                  <a16:creationId xmlns:a16="http://schemas.microsoft.com/office/drawing/2014/main" id="{5EF40385-1C08-7449-958E-B6B06DD1F1F1}"/>
                </a:ext>
              </a:extLst>
            </p:cNvPr>
            <p:cNvSpPr/>
            <p:nvPr/>
          </p:nvSpPr>
          <p:spPr>
            <a:xfrm>
              <a:off x="8229955" y="1640115"/>
              <a:ext cx="534800" cy="419091"/>
            </a:xfrm>
            <a:prstGeom prst="rightArrow">
              <a:avLst>
                <a:gd name="adj1" fmla="val 50000"/>
                <a:gd name="adj2" fmla="val 38566"/>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Box 36">
              <a:extLst>
                <a:ext uri="{FF2B5EF4-FFF2-40B4-BE49-F238E27FC236}">
                  <a16:creationId xmlns:a16="http://schemas.microsoft.com/office/drawing/2014/main" id="{D12AB743-6747-C440-80EE-CE1E2D331379}"/>
                </a:ext>
              </a:extLst>
            </p:cNvPr>
            <p:cNvSpPr txBox="1">
              <a:spLocks noChangeArrowheads="1"/>
            </p:cNvSpPr>
            <p:nvPr/>
          </p:nvSpPr>
          <p:spPr bwMode="auto">
            <a:xfrm>
              <a:off x="8523365" y="4737858"/>
              <a:ext cx="1738235" cy="526479"/>
            </a:xfrm>
            <a:prstGeom prst="rect">
              <a:avLst/>
            </a:prstGeom>
            <a:solidFill>
              <a:schemeClr val="accent6">
                <a:lumMod val="50000"/>
              </a:schemeClr>
            </a:solidFill>
            <a:ln w="9525">
              <a:solidFill>
                <a:srgbClr val="FFFF99"/>
              </a:solidFill>
              <a:miter lim="800000"/>
              <a:headEnd/>
              <a:tailEnd/>
            </a:ln>
          </p:spPr>
          <p:txBody>
            <a:bodyPr wrap="square">
              <a:spAutoFit/>
            </a:bodyPr>
            <a:lstStyle/>
            <a:p>
              <a:pPr algn="ctr"/>
              <a:r>
                <a:rPr lang="en-US" sz="1600" dirty="0">
                  <a:solidFill>
                    <a:schemeClr val="bg1"/>
                  </a:solidFill>
                  <a:latin typeface="Phetsarath OT" panose="02000500000000020004" pitchFamily="2" charset="0"/>
                  <a:cs typeface="Phetsarath OT" panose="02000500000000020004" pitchFamily="2" charset="0"/>
                </a:rPr>
                <a:t>INFORMATION
(Forced)</a:t>
              </a:r>
              <a:endParaRPr lang="en-US" sz="400" dirty="0">
                <a:solidFill>
                  <a:schemeClr val="bg1"/>
                </a:solidFill>
                <a:latin typeface="Times New Roman" pitchFamily="18" charset="0"/>
                <a:cs typeface="Times New Roman" pitchFamily="18" charset="0"/>
              </a:endParaRPr>
            </a:p>
          </p:txBody>
        </p:sp>
        <p:sp>
          <p:nvSpPr>
            <p:cNvPr id="14" name="Bent-Up Arrow 13">
              <a:extLst>
                <a:ext uri="{FF2B5EF4-FFF2-40B4-BE49-F238E27FC236}">
                  <a16:creationId xmlns:a16="http://schemas.microsoft.com/office/drawing/2014/main" id="{50662696-E2BE-0B48-B2CA-E684417BF72D}"/>
                </a:ext>
              </a:extLst>
            </p:cNvPr>
            <p:cNvSpPr/>
            <p:nvPr/>
          </p:nvSpPr>
          <p:spPr>
            <a:xfrm rot="16200000" flipH="1">
              <a:off x="9885320" y="4662572"/>
              <a:ext cx="600427" cy="553745"/>
            </a:xfrm>
            <a:prstGeom prst="bentUp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36">
              <a:extLst>
                <a:ext uri="{FF2B5EF4-FFF2-40B4-BE49-F238E27FC236}">
                  <a16:creationId xmlns:a16="http://schemas.microsoft.com/office/drawing/2014/main" id="{2B9413FC-91CA-ED44-97B1-936E2F59C417}"/>
                </a:ext>
              </a:extLst>
            </p:cNvPr>
            <p:cNvSpPr txBox="1">
              <a:spLocks noChangeArrowheads="1"/>
            </p:cNvSpPr>
            <p:nvPr/>
          </p:nvSpPr>
          <p:spPr bwMode="auto">
            <a:xfrm>
              <a:off x="6573350" y="4718777"/>
              <a:ext cx="1738235" cy="526479"/>
            </a:xfrm>
            <a:prstGeom prst="rect">
              <a:avLst/>
            </a:prstGeom>
            <a:solidFill>
              <a:schemeClr val="accent6">
                <a:lumMod val="50000"/>
              </a:schemeClr>
            </a:solidFill>
            <a:ln w="9525">
              <a:solidFill>
                <a:srgbClr val="FFFF99"/>
              </a:solidFill>
              <a:miter lim="800000"/>
              <a:headEnd/>
              <a:tailEnd/>
            </a:ln>
          </p:spPr>
          <p:txBody>
            <a:bodyPr wrap="square">
              <a:spAutoFit/>
            </a:bodyPr>
            <a:lstStyle/>
            <a:p>
              <a:pPr algn="ctr"/>
              <a:r>
                <a:rPr lang="en-US" sz="1600" dirty="0">
                  <a:solidFill>
                    <a:schemeClr val="bg1"/>
                  </a:solidFill>
                  <a:latin typeface="Phetsarath OT" panose="02000500000000020004" pitchFamily="2" charset="0"/>
                  <a:cs typeface="Phetsarath OT" panose="02000500000000020004" pitchFamily="2" charset="0"/>
                </a:rPr>
                <a:t>INFORMATION
(Forced)</a:t>
              </a:r>
              <a:endParaRPr lang="en-US" sz="400" dirty="0">
                <a:solidFill>
                  <a:schemeClr val="bg1"/>
                </a:solidFill>
                <a:latin typeface="Times New Roman" pitchFamily="18" charset="0"/>
                <a:cs typeface="Times New Roman" pitchFamily="18" charset="0"/>
              </a:endParaRPr>
            </a:p>
          </p:txBody>
        </p:sp>
        <p:sp>
          <p:nvSpPr>
            <p:cNvPr id="16" name="Text Box 36">
              <a:extLst>
                <a:ext uri="{FF2B5EF4-FFF2-40B4-BE49-F238E27FC236}">
                  <a16:creationId xmlns:a16="http://schemas.microsoft.com/office/drawing/2014/main" id="{433BB548-D8C3-9C4A-AC75-C6C39980CDB7}"/>
                </a:ext>
              </a:extLst>
            </p:cNvPr>
            <p:cNvSpPr txBox="1">
              <a:spLocks noChangeArrowheads="1"/>
            </p:cNvSpPr>
            <p:nvPr/>
          </p:nvSpPr>
          <p:spPr bwMode="auto">
            <a:xfrm>
              <a:off x="4472542" y="4717721"/>
              <a:ext cx="1738235" cy="526479"/>
            </a:xfrm>
            <a:prstGeom prst="rect">
              <a:avLst/>
            </a:prstGeom>
            <a:solidFill>
              <a:schemeClr val="accent6">
                <a:lumMod val="50000"/>
              </a:schemeClr>
            </a:solidFill>
            <a:ln w="9525">
              <a:solidFill>
                <a:srgbClr val="FFFF99"/>
              </a:solidFill>
              <a:miter lim="800000"/>
              <a:headEnd/>
              <a:tailEnd/>
            </a:ln>
          </p:spPr>
          <p:txBody>
            <a:bodyPr wrap="square">
              <a:spAutoFit/>
            </a:bodyPr>
            <a:lstStyle/>
            <a:p>
              <a:pPr algn="ctr"/>
              <a:r>
                <a:rPr lang="en-US" sz="1600" dirty="0">
                  <a:solidFill>
                    <a:schemeClr val="bg1"/>
                  </a:solidFill>
                  <a:latin typeface="Phetsarath OT" panose="02000500000000020004" pitchFamily="2" charset="0"/>
                  <a:cs typeface="Phetsarath OT" panose="02000500000000020004" pitchFamily="2" charset="0"/>
                </a:rPr>
                <a:t>INFORMATION
(Forced)</a:t>
              </a:r>
              <a:endParaRPr lang="en-US" sz="400" dirty="0">
                <a:solidFill>
                  <a:schemeClr val="bg1"/>
                </a:solidFill>
                <a:latin typeface="Phetsarath OT" panose="02000500000000020004" pitchFamily="2" charset="0"/>
                <a:cs typeface="Phetsarath OT" panose="02000500000000020004" pitchFamily="2" charset="0"/>
              </a:endParaRPr>
            </a:p>
          </p:txBody>
        </p:sp>
        <p:sp>
          <p:nvSpPr>
            <p:cNvPr id="17" name="Left Arrow 16">
              <a:extLst>
                <a:ext uri="{FF2B5EF4-FFF2-40B4-BE49-F238E27FC236}">
                  <a16:creationId xmlns:a16="http://schemas.microsoft.com/office/drawing/2014/main" id="{DF95ED8C-39F5-BF46-8799-562006E0B964}"/>
                </a:ext>
              </a:extLst>
            </p:cNvPr>
            <p:cNvSpPr/>
            <p:nvPr/>
          </p:nvSpPr>
          <p:spPr>
            <a:xfrm>
              <a:off x="8098970" y="4868484"/>
              <a:ext cx="555022" cy="346921"/>
            </a:xfrm>
            <a:prstGeom prst="lef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eft Arrow 17">
              <a:extLst>
                <a:ext uri="{FF2B5EF4-FFF2-40B4-BE49-F238E27FC236}">
                  <a16:creationId xmlns:a16="http://schemas.microsoft.com/office/drawing/2014/main" id="{BA82B79D-93C1-F340-9F79-E01AAE23EE1D}"/>
                </a:ext>
              </a:extLst>
            </p:cNvPr>
            <p:cNvSpPr/>
            <p:nvPr/>
          </p:nvSpPr>
          <p:spPr>
            <a:xfrm>
              <a:off x="6019827" y="4868483"/>
              <a:ext cx="555022" cy="346921"/>
            </a:xfrm>
            <a:prstGeom prst="lef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Bent-Up Arrow 18">
              <a:extLst>
                <a:ext uri="{FF2B5EF4-FFF2-40B4-BE49-F238E27FC236}">
                  <a16:creationId xmlns:a16="http://schemas.microsoft.com/office/drawing/2014/main" id="{5CB5A19A-F469-DE48-B610-803AD04E0400}"/>
                </a:ext>
              </a:extLst>
            </p:cNvPr>
            <p:cNvSpPr/>
            <p:nvPr/>
          </p:nvSpPr>
          <p:spPr>
            <a:xfrm flipH="1">
              <a:off x="3943417" y="4517783"/>
              <a:ext cx="600427" cy="553745"/>
            </a:xfrm>
            <a:prstGeom prst="bentUp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56025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{3A618F3B-A31F-9E40-A965-2F385AD18038}tf10001060</Template>
  <TotalTime>12739</TotalTime>
  <Words>2258</Words>
  <Application>Microsoft Office PowerPoint</Application>
  <PresentationFormat>Widescreen</PresentationFormat>
  <Paragraphs>271</Paragraphs>
  <Slides>36</Slides>
  <Notes>15</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50" baseType="lpstr">
      <vt:lpstr>Arial</vt:lpstr>
      <vt:lpstr>Arial Unicode MS</vt:lpstr>
      <vt:lpstr>Calibri</vt:lpstr>
      <vt:lpstr>Phetsarath OT</vt:lpstr>
      <vt:lpstr>Saysettha Lao</vt:lpstr>
      <vt:lpstr>Saysettha OT</vt:lpstr>
      <vt:lpstr>Times New Roman</vt:lpstr>
      <vt:lpstr>Trebuchet MS</vt:lpstr>
      <vt:lpstr>Verdana</vt:lpstr>
      <vt:lpstr>Wingdings</vt:lpstr>
      <vt:lpstr>Wingdings 2</vt:lpstr>
      <vt:lpstr>Wingdings 3</vt:lpstr>
      <vt:lpstr>Facet</vt:lpstr>
      <vt:lpstr>Clip</vt:lpstr>
      <vt:lpstr>Chapter 3: Food Safety and Food Nutrition Hygiene</vt:lpstr>
      <vt:lpstr>PowerPoint Presentation</vt:lpstr>
      <vt:lpstr>Lesson learning outcomes </vt:lpstr>
      <vt:lpstr>Main Title</vt:lpstr>
      <vt:lpstr>Keywords</vt:lpstr>
      <vt:lpstr>Keywords</vt:lpstr>
      <vt:lpstr>Pre-quiz</vt:lpstr>
      <vt:lpstr>1. Food Safety</vt:lpstr>
      <vt:lpstr>1.1 Safety and Quality of Food Used in the Agricultural Industry and Supply Chain</vt:lpstr>
      <vt:lpstr>1.2 Food Risks</vt:lpstr>
      <vt:lpstr>PowerPoint Presentation</vt:lpstr>
      <vt:lpstr>PowerPoint Presentation</vt:lpstr>
      <vt:lpstr>PowerPoint Presentation</vt:lpstr>
      <vt:lpstr>PowerPoint Presentation</vt:lpstr>
      <vt:lpstr>Risks through the green product supply chain</vt:lpstr>
      <vt:lpstr>PowerPoint Presentation</vt:lpstr>
      <vt:lpstr>Consequences of Food Safety Violations</vt:lpstr>
      <vt:lpstr>2. There are 4 main principles of cleaning.</vt:lpstr>
      <vt:lpstr>2 Use of clean water and sanitation</vt:lpstr>
      <vt:lpstr>PowerPoint Presentation</vt:lpstr>
      <vt:lpstr>PowerPoint Presentation</vt:lpstr>
      <vt:lpstr>Nature of Water Use</vt:lpstr>
      <vt:lpstr>What measures should be taken if the water is contaminated with germs?</vt:lpstr>
      <vt:lpstr>PowerPoint Presentation</vt:lpstr>
      <vt:lpstr>The amount of chlorine to be mixed with water</vt:lpstr>
      <vt:lpstr>       Uses of Toilets</vt:lpstr>
      <vt:lpstr>PowerPoint Presentation</vt:lpstr>
      <vt:lpstr>2.2. Washing hands with soap</vt:lpstr>
      <vt:lpstr>PowerPoint Presentation</vt:lpstr>
      <vt:lpstr>2.3. Proper Food Preparation</vt:lpstr>
      <vt:lpstr>PowerPoint Presentation</vt:lpstr>
      <vt:lpstr>Summary and conclusion (ສັງລວມ ແລະ ສະຫຼຸບ)  </vt:lpstr>
      <vt:lpstr>Post quiz  (test)</vt:lpstr>
      <vt:lpstr>Post quiz  (test)</vt:lpstr>
      <vt:lpstr>Assignment/Homework/Case study</vt:lpstr>
      <vt:lpstr>ບົດຮຽນຕໍ່ໄປ  Next lesson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safety, WASH and Nutrition</dc:title>
  <dc:creator>Microsoft Office User</dc:creator>
  <cp:lastModifiedBy>DDCOM</cp:lastModifiedBy>
  <cp:revision>56</cp:revision>
  <dcterms:created xsi:type="dcterms:W3CDTF">2023-12-01T04:14:35Z</dcterms:created>
  <dcterms:modified xsi:type="dcterms:W3CDTF">2025-10-21T03:05:03Z</dcterms:modified>
</cp:coreProperties>
</file>