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Lst>
  <p:notesMasterIdLst>
    <p:notesMasterId r:id="rId32"/>
  </p:notesMasterIdLst>
  <p:sldIdLst>
    <p:sldId id="256" r:id="rId2"/>
    <p:sldId id="360" r:id="rId3"/>
    <p:sldId id="351" r:id="rId4"/>
    <p:sldId id="361" r:id="rId5"/>
    <p:sldId id="363" r:id="rId6"/>
    <p:sldId id="371" r:id="rId7"/>
    <p:sldId id="353" r:id="rId8"/>
    <p:sldId id="355" r:id="rId9"/>
    <p:sldId id="263" r:id="rId10"/>
    <p:sldId id="370" r:id="rId11"/>
    <p:sldId id="307" r:id="rId12"/>
    <p:sldId id="259" r:id="rId13"/>
    <p:sldId id="260" r:id="rId14"/>
    <p:sldId id="309" r:id="rId15"/>
    <p:sldId id="310" r:id="rId16"/>
    <p:sldId id="313" r:id="rId17"/>
    <p:sldId id="314" r:id="rId18"/>
    <p:sldId id="315" r:id="rId19"/>
    <p:sldId id="316" r:id="rId20"/>
    <p:sldId id="320" r:id="rId21"/>
    <p:sldId id="319" r:id="rId22"/>
    <p:sldId id="321" r:id="rId23"/>
    <p:sldId id="322" r:id="rId24"/>
    <p:sldId id="364" r:id="rId25"/>
    <p:sldId id="365" r:id="rId26"/>
    <p:sldId id="367" r:id="rId27"/>
    <p:sldId id="372" r:id="rId28"/>
    <p:sldId id="373" r:id="rId29"/>
    <p:sldId id="369" r:id="rId30"/>
    <p:sldId id="325" r:id="rId31"/>
  </p:sldIdLst>
  <p:sldSz cx="9144000" cy="5143500" type="screen16x9"/>
  <p:notesSz cx="6858000" cy="9144000"/>
  <p:embeddedFontLst>
    <p:embeddedFont>
      <p:font typeface="Barlow Medium" panose="020F0502020204030204" pitchFamily="34" charset="0"/>
      <p:regular r:id="rId33"/>
      <p:italic r:id="rId34"/>
    </p:embeddedFont>
    <p:embeddedFont>
      <p:font typeface="Calibri" panose="020F0502020204030204" pitchFamily="34" charset="0"/>
      <p:regular r:id="rId35"/>
      <p:bold r:id="rId36"/>
      <p:italic r:id="rId37"/>
      <p:boldItalic r:id="rId38"/>
    </p:embeddedFont>
    <p:embeddedFont>
      <p:font typeface="Comic Sans MS" panose="030F0902030302020204" pitchFamily="66" charset="0"/>
      <p:regular r:id="rId39"/>
      <p:bold r:id="rId40"/>
      <p:italic r:id="rId41"/>
      <p:boldItalic r:id="rId42"/>
    </p:embeddedFont>
    <p:embeddedFont>
      <p:font typeface="DM Sans" pitchFamily="2" charset="77"/>
      <p:regular r:id="rId43"/>
      <p:bold r:id="rId44"/>
      <p:italic r:id="rId45"/>
      <p:boldItalic r:id="rId46"/>
    </p:embeddedFont>
    <p:embeddedFont>
      <p:font typeface="Dosis" pitchFamily="2" charset="77"/>
      <p:regular r:id="rId47"/>
      <p:bold r:id="rId48"/>
    </p:embeddedFont>
    <p:embeddedFont>
      <p:font typeface="Nunito Light" panose="020F0302020204030204" pitchFamily="34" charset="0"/>
      <p:regular r:id="rId49"/>
      <p:italic r:id="rId50"/>
    </p:embeddedFont>
    <p:embeddedFont>
      <p:font typeface="Phetsarath OT" panose="02000500000000000000" pitchFamily="2" charset="77"/>
      <p:regular r:id="rId51"/>
    </p:embeddedFont>
    <p:embeddedFont>
      <p:font typeface="Quicksand" pitchFamily="2" charset="77"/>
      <p:regular r:id="rId52"/>
      <p:bold r:id="rId53"/>
    </p:embeddedFont>
    <p:embeddedFont>
      <p:font typeface="Quicksand Medium" pitchFamily="2" charset="77"/>
      <p:regular r:id="rId54"/>
      <p:bold r:id="rId55"/>
    </p:embeddedFont>
    <p:embeddedFont>
      <p:font typeface="Saysettha OT" panose="020B0504020207020204" pitchFamily="34" charset="-34"/>
      <p:regular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4DBCF6E-83F2-4CD5-A1EC-31C2006E2C0A}">
  <a:tblStyle styleId="{C4DBCF6E-83F2-4CD5-A1EC-31C2006E2C0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2C8F081-58EF-44F3-B2BE-4071FF73F7B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A95237C-3ACD-4D65-9CCF-2A8D2BAA4D2B}" styleName="Table_2">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93"/>
    <p:restoredTop sz="88074" autoAdjust="0"/>
  </p:normalViewPr>
  <p:slideViewPr>
    <p:cSldViewPr snapToGrid="0">
      <p:cViewPr varScale="1">
        <p:scale>
          <a:sx n="136" d="100"/>
          <a:sy n="136" d="100"/>
        </p:scale>
        <p:origin x="1384" y="1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font" Target="fonts/font2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font" Target="fonts/font1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font" Target="fonts/font2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4"/>
        <p:cNvGrpSpPr/>
        <p:nvPr/>
      </p:nvGrpSpPr>
      <p:grpSpPr>
        <a:xfrm>
          <a:off x="0" y="0"/>
          <a:ext cx="0" cy="0"/>
          <a:chOff x="0" y="0"/>
          <a:chExt cx="0" cy="0"/>
        </a:xfrm>
      </p:grpSpPr>
      <p:sp>
        <p:nvSpPr>
          <p:cNvPr id="1985" name="Google Shape;1985;gd5260bdd8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6" name="Google Shape;1986;gd5260bdd8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g267889027ab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0" name="Google Shape;2310;g267889027ab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3044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1"/>
        <p:cNvGrpSpPr/>
        <p:nvPr/>
      </p:nvGrpSpPr>
      <p:grpSpPr>
        <a:xfrm>
          <a:off x="0" y="0"/>
          <a:ext cx="0" cy="0"/>
          <a:chOff x="0" y="0"/>
          <a:chExt cx="0" cy="0"/>
        </a:xfrm>
      </p:grpSpPr>
      <p:sp>
        <p:nvSpPr>
          <p:cNvPr id="2322" name="Google Shape;2322;g2678742cbee_1_8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23" name="Google Shape;2323;g2678742cbee_1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700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16554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572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1"/>
        <p:cNvGrpSpPr/>
        <p:nvPr/>
      </p:nvGrpSpPr>
      <p:grpSpPr>
        <a:xfrm>
          <a:off x="0" y="0"/>
          <a:ext cx="0" cy="0"/>
          <a:chOff x="0" y="0"/>
          <a:chExt cx="0" cy="0"/>
        </a:xfrm>
      </p:grpSpPr>
      <p:sp>
        <p:nvSpPr>
          <p:cNvPr id="2362" name="Google Shape;2362;g2678742cbee_1_1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3" name="Google Shape;2363;g2678742cbee_1_1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7"/>
        <p:cNvGrpSpPr/>
        <p:nvPr/>
      </p:nvGrpSpPr>
      <p:grpSpPr>
        <a:xfrm>
          <a:off x="0" y="0"/>
          <a:ext cx="0" cy="0"/>
          <a:chOff x="0" y="0"/>
          <a:chExt cx="0" cy="0"/>
        </a:xfrm>
      </p:grpSpPr>
      <p:sp>
        <p:nvSpPr>
          <p:cNvPr id="1998" name="Google Shape;1998;g267889027a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28600" lvl="0" indent="-177800" algn="l" rtl="0">
              <a:spcBef>
                <a:spcPts val="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ຄວາມ​ປອດ​ໄພ​ຂອງ​ອາຫານ, ສຸຂະ​ອະນາ​ໄມ ​ແລະ ການ​ຮັກສາ​ອາຫານ​ມີ​ຈຸດ​ປະ​ສົງ​ອັນ​ດຽວ​ກັນ, ​ເພື່ອ​ປ້ອງ​ກັນ​ການ​ປົນ​ເປື້ອນ ​ແລະ ການ​ບູດເນົ່າ​ຂອງ​ອາຫານ.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ມີຫຼາຍໆວິທີທີ່ຮັບປະກັນຄວາມປອດໄພຂອງອາຫານ, ສຸຂະອະນາໄມ ແລະ ການເກັບຮັກສາທີ່ໃຊ້ໃນປະຈຸບັນແມ່ນມາຈາກວິທີການບູຮານ.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ຄວາມເຂົ້າໃຈໂດຍຫຍໍ້ກ່ຽວກັບຈຸລິນຊີຂອງອາຫານແມ່ນສໍາຄັນສໍາລັບການປະຕິບັດການປ້ອງກັນ ແລະ ການຮັກສາອາຫານ.</a:t>
            </a:r>
            <a:endParaRPr sz="1200" dirty="0">
              <a:solidFill>
                <a:schemeClr val="dk1"/>
              </a:solidFill>
              <a:latin typeface="Times New Roman"/>
              <a:ea typeface="Times New Roman"/>
              <a:cs typeface="Times New Roman"/>
              <a:sym typeface="Times New Roman"/>
            </a:endParaRPr>
          </a:p>
          <a:p>
            <a:pPr marL="228600" lvl="0" indent="-177800" algn="l" rtl="0">
              <a:spcBef>
                <a:spcPts val="1000"/>
              </a:spcBef>
              <a:spcAft>
                <a:spcPts val="0"/>
              </a:spcAft>
              <a:buClr>
                <a:schemeClr val="dk1"/>
              </a:buClr>
              <a:buSzPts val="1200"/>
              <a:buFont typeface="Times New Roman"/>
              <a:buChar char="•"/>
            </a:pPr>
            <a:r>
              <a:rPr lang="en" sz="1200" dirty="0">
                <a:solidFill>
                  <a:schemeClr val="dk1"/>
                </a:solidFill>
                <a:latin typeface="Times New Roman"/>
                <a:ea typeface="Times New Roman"/>
                <a:cs typeface="Times New Roman"/>
                <a:sym typeface="Times New Roman"/>
              </a:rPr>
              <a:t>ມັນຈໍາເປັນຕ້ອງຮູ້ກ່ຽວກັບຫຼັກການ ແລະ ວິທີການປ້ອງກັນແລະ ການເກັບຮັກສາອາຫານ, ແລະຍັງລາຍລະອຽດຂອງວິທີການປຸງແຕ່ງ ແລະ ການກະກຽມອາຫານທີ່ປອດໄພ…</a:t>
            </a:r>
            <a:endParaRPr sz="1200" dirty="0">
              <a:solidFill>
                <a:schemeClr val="dk1"/>
              </a:solidFill>
              <a:latin typeface="Times New Roman"/>
              <a:ea typeface="Times New Roman"/>
              <a:cs typeface="Times New Roman"/>
              <a:sym typeface="Times New Roman"/>
            </a:endParaRPr>
          </a:p>
        </p:txBody>
      </p:sp>
      <p:sp>
        <p:nvSpPr>
          <p:cNvPr id="1999" name="Google Shape;1999;g267889027a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2"/>
        <p:cNvGrpSpPr/>
        <p:nvPr/>
      </p:nvGrpSpPr>
      <p:grpSpPr>
        <a:xfrm>
          <a:off x="0" y="0"/>
          <a:ext cx="0" cy="0"/>
          <a:chOff x="0" y="0"/>
          <a:chExt cx="0" cy="0"/>
        </a:xfrm>
      </p:grpSpPr>
      <p:sp>
        <p:nvSpPr>
          <p:cNvPr id="2013" name="Google Shape;2013;g2678742cbee_1_10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014" name="Google Shape;2014;g2678742cbee_1_1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8"/>
        <p:cNvGrpSpPr/>
        <p:nvPr/>
      </p:nvGrpSpPr>
      <p:grpSpPr>
        <a:xfrm>
          <a:off x="0" y="0"/>
          <a:ext cx="0" cy="0"/>
          <a:chOff x="0" y="0"/>
          <a:chExt cx="0" cy="0"/>
        </a:xfrm>
      </p:grpSpPr>
      <p:sp>
        <p:nvSpPr>
          <p:cNvPr id="2099" name="Google Shape;2099;g2678742cbee_1_9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00" name="Google Shape;2100;g2678742cbee_1_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9"/>
        <p:cNvGrpSpPr/>
        <p:nvPr/>
      </p:nvGrpSpPr>
      <p:grpSpPr>
        <a:xfrm>
          <a:off x="0" y="0"/>
          <a:ext cx="0" cy="0"/>
          <a:chOff x="0" y="0"/>
          <a:chExt cx="0" cy="0"/>
        </a:xfrm>
      </p:grpSpPr>
      <p:sp>
        <p:nvSpPr>
          <p:cNvPr id="2110" name="Google Shape;2110;g2678742cbee_1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1" name="Google Shape;2111;g2678742cbee_1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4"/>
        <p:cNvGrpSpPr/>
        <p:nvPr/>
      </p:nvGrpSpPr>
      <p:grpSpPr>
        <a:xfrm>
          <a:off x="0" y="0"/>
          <a:ext cx="0" cy="0"/>
          <a:chOff x="0" y="0"/>
          <a:chExt cx="0" cy="0"/>
        </a:xfrm>
      </p:grpSpPr>
      <p:sp>
        <p:nvSpPr>
          <p:cNvPr id="2175" name="Google Shape;2175;g25d9f0f6b75_1_8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6" name="Google Shape;2176;g25d9f0f6b75_1_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6"/>
        <p:cNvGrpSpPr/>
        <p:nvPr/>
      </p:nvGrpSpPr>
      <p:grpSpPr>
        <a:xfrm>
          <a:off x="0" y="0"/>
          <a:ext cx="0" cy="0"/>
          <a:chOff x="0" y="0"/>
          <a:chExt cx="0" cy="0"/>
        </a:xfrm>
      </p:grpSpPr>
      <p:sp>
        <p:nvSpPr>
          <p:cNvPr id="2257" name="Google Shape;2257;g2678742cbee_1_7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อัลมอนด์ (1 ນທ)</a:t>
            </a:r>
            <a:endParaRPr/>
          </a:p>
          <a:p>
            <a:pPr marL="0" lvl="0" indent="0" algn="l" rtl="0">
              <a:lnSpc>
                <a:spcPct val="115000"/>
              </a:lnSpc>
              <a:spcBef>
                <a:spcPts val="0"/>
              </a:spcBef>
              <a:spcAft>
                <a:spcPts val="0"/>
              </a:spcAft>
              <a:buClr>
                <a:schemeClr val="dk1"/>
              </a:buClr>
              <a:buSzPts val="1100"/>
              <a:buFont typeface="Arial"/>
              <a:buNone/>
            </a:pPr>
            <a:r>
              <a:rPr lang="en"/>
              <a:t>ดอกบรอกโคลี (3 ນທ)</a:t>
            </a:r>
            <a:endParaRPr/>
          </a:p>
          <a:p>
            <a:pPr marL="0" lvl="0" indent="0" algn="l" rtl="0">
              <a:lnSpc>
                <a:spcPct val="115000"/>
              </a:lnSpc>
              <a:spcBef>
                <a:spcPts val="0"/>
              </a:spcBef>
              <a:spcAft>
                <a:spcPts val="0"/>
              </a:spcAft>
              <a:buClr>
                <a:schemeClr val="dk1"/>
              </a:buClr>
              <a:buSzPts val="1100"/>
              <a:buFont typeface="Arial"/>
              <a:buNone/>
            </a:pPr>
            <a:r>
              <a:rPr lang="en"/>
              <a:t>กะหล่ำปลี (90 ວນທ)</a:t>
            </a:r>
            <a:endParaRPr/>
          </a:p>
          <a:p>
            <a:pPr marL="0" lvl="0" indent="0" algn="l" rtl="0">
              <a:lnSpc>
                <a:spcPct val="115000"/>
              </a:lnSpc>
              <a:spcBef>
                <a:spcPts val="0"/>
              </a:spcBef>
              <a:spcAft>
                <a:spcPts val="0"/>
              </a:spcAft>
              <a:buClr>
                <a:schemeClr val="dk1"/>
              </a:buClr>
              <a:buSzPts val="1100"/>
              <a:buFont typeface="Arial"/>
              <a:buNone/>
            </a:pPr>
            <a:r>
              <a:rPr lang="en"/>
              <a:t>ดอกกะหล่ำดอก (3 ນທ)</a:t>
            </a:r>
            <a:endParaRPr/>
          </a:p>
          <a:p>
            <a:pPr marL="0" lvl="0" indent="0" algn="l" rtl="0">
              <a:lnSpc>
                <a:spcPct val="115000"/>
              </a:lnSpc>
              <a:spcBef>
                <a:spcPts val="0"/>
              </a:spcBef>
              <a:spcAft>
                <a:spcPts val="0"/>
              </a:spcAft>
              <a:buClr>
                <a:schemeClr val="dk1"/>
              </a:buClr>
              <a:buSzPts val="1100"/>
              <a:buFont typeface="Arial"/>
              <a:buNone/>
            </a:pPr>
            <a:r>
              <a:rPr lang="en"/>
              <a:t>ถั่วเขียว (3 ນທ)</a:t>
            </a:r>
            <a:endParaRPr/>
          </a:p>
          <a:p>
            <a:pPr marL="0" lvl="0" indent="0" algn="l" rtl="0">
              <a:lnSpc>
                <a:spcPct val="115000"/>
              </a:lnSpc>
              <a:spcBef>
                <a:spcPts val="0"/>
              </a:spcBef>
              <a:spcAft>
                <a:spcPts val="0"/>
              </a:spcAft>
              <a:buClr>
                <a:schemeClr val="dk1"/>
              </a:buClr>
              <a:buSzPts val="1100"/>
              <a:buFont typeface="Arial"/>
              <a:buNone/>
            </a:pPr>
            <a:r>
              <a:rPr lang="en"/>
              <a:t>ผักใบเขียว (2 ນທ)</a:t>
            </a:r>
            <a:endParaRPr/>
          </a:p>
          <a:p>
            <a:pPr marL="0" lvl="0" indent="0" algn="l" rtl="0">
              <a:lnSpc>
                <a:spcPct val="115000"/>
              </a:lnSpc>
              <a:spcBef>
                <a:spcPts val="0"/>
              </a:spcBef>
              <a:spcAft>
                <a:spcPts val="0"/>
              </a:spcAft>
              <a:buClr>
                <a:schemeClr val="dk1"/>
              </a:buClr>
              <a:buSzPts val="1100"/>
              <a:buFont typeface="Arial"/>
              <a:buNone/>
            </a:pPr>
            <a:r>
              <a:rPr lang="en"/>
              <a:t>ถั่ว (90 ນທ)</a:t>
            </a:r>
            <a:endParaRPr/>
          </a:p>
          <a:p>
            <a:pPr marL="0" lvl="0" indent="0" algn="l" rtl="0">
              <a:lnSpc>
                <a:spcPct val="115000"/>
              </a:lnSpc>
              <a:spcBef>
                <a:spcPts val="0"/>
              </a:spcBef>
              <a:spcAft>
                <a:spcPts val="0"/>
              </a:spcAft>
              <a:buSzPts val="1100"/>
              <a:buNone/>
            </a:pPr>
            <a:r>
              <a:rPr lang="en"/>
              <a:t>ลูกพีช (30 ນທ)</a:t>
            </a:r>
            <a:endParaRPr/>
          </a:p>
        </p:txBody>
      </p:sp>
      <p:sp>
        <p:nvSpPr>
          <p:cNvPr id="2258" name="Google Shape;2258;g2678742cbee_1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0"/>
        <p:cNvGrpSpPr/>
        <p:nvPr/>
      </p:nvGrpSpPr>
      <p:grpSpPr>
        <a:xfrm>
          <a:off x="0" y="0"/>
          <a:ext cx="0" cy="0"/>
          <a:chOff x="0" y="0"/>
          <a:chExt cx="0" cy="0"/>
        </a:xfrm>
      </p:grpSpPr>
      <p:sp>
        <p:nvSpPr>
          <p:cNvPr id="2301" name="Google Shape;2301;g2678742cbee_1_6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302" name="Google Shape;2302;g2678742cbee_1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0"/>
        <p:cNvGrpSpPr/>
        <p:nvPr/>
      </p:nvGrpSpPr>
      <p:grpSpPr>
        <a:xfrm>
          <a:off x="0" y="0"/>
          <a:ext cx="0" cy="0"/>
          <a:chOff x="0" y="0"/>
          <a:chExt cx="0" cy="0"/>
        </a:xfrm>
      </p:grpSpPr>
      <p:sp>
        <p:nvSpPr>
          <p:cNvPr id="2291" name="Google Shape;2291;g2678742cbee_1_8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2" name="Google Shape;2292;g2678742cbee_1_8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txBox="1">
            <a:spLocks noGrp="1"/>
          </p:cNvSpPr>
          <p:nvPr>
            <p:ph type="title"/>
          </p:nvPr>
        </p:nvSpPr>
        <p:spPr>
          <a:xfrm>
            <a:off x="1629200" y="2619150"/>
            <a:ext cx="4362600" cy="9327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1705400" y="1305475"/>
            <a:ext cx="995400" cy="10362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u="sng">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txBox="1">
            <a:spLocks noGrp="1"/>
          </p:cNvSpPr>
          <p:nvPr>
            <p:ph type="subTitle" idx="1"/>
          </p:nvPr>
        </p:nvSpPr>
        <p:spPr>
          <a:xfrm>
            <a:off x="1629200" y="3551850"/>
            <a:ext cx="4362600" cy="3351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754"/>
        <p:cNvGrpSpPr/>
        <p:nvPr/>
      </p:nvGrpSpPr>
      <p:grpSpPr>
        <a:xfrm>
          <a:off x="0" y="0"/>
          <a:ext cx="0" cy="0"/>
          <a:chOff x="0" y="0"/>
          <a:chExt cx="0" cy="0"/>
        </a:xfrm>
      </p:grpSpPr>
      <p:sp>
        <p:nvSpPr>
          <p:cNvPr id="755" name="Google Shape;755;p33"/>
          <p:cNvSpPr/>
          <p:nvPr/>
        </p:nvSpPr>
        <p:spPr>
          <a:xfrm>
            <a:off x="539700" y="539400"/>
            <a:ext cx="8064600" cy="4064700"/>
          </a:xfrm>
          <a:prstGeom prst="rect">
            <a:avLst/>
          </a:prstGeom>
          <a:solidFill>
            <a:srgbClr val="FFFAE6"/>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3"/>
          <p:cNvSpPr/>
          <p:nvPr/>
        </p:nvSpPr>
        <p:spPr>
          <a:xfrm>
            <a:off x="0" y="0"/>
            <a:ext cx="9144000" cy="5143500"/>
          </a:xfrm>
          <a:prstGeom prst="frame">
            <a:avLst>
              <a:gd name="adj1" fmla="val 2735"/>
            </a:avLst>
          </a:prstGeom>
          <a:solidFill>
            <a:srgbClr val="BFD369">
              <a:alpha val="4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7" name="Google Shape;757;p33"/>
          <p:cNvGrpSpPr/>
          <p:nvPr/>
        </p:nvGrpSpPr>
        <p:grpSpPr>
          <a:xfrm>
            <a:off x="-336651" y="-214323"/>
            <a:ext cx="9786226" cy="5448380"/>
            <a:chOff x="-336651" y="-214323"/>
            <a:chExt cx="9786226" cy="5448380"/>
          </a:xfrm>
        </p:grpSpPr>
        <p:grpSp>
          <p:nvGrpSpPr>
            <p:cNvPr id="758" name="Google Shape;758;p33"/>
            <p:cNvGrpSpPr/>
            <p:nvPr/>
          </p:nvGrpSpPr>
          <p:grpSpPr>
            <a:xfrm rot="-1349936">
              <a:off x="-127385" y="3058114"/>
              <a:ext cx="716147" cy="1236268"/>
              <a:chOff x="13191208" y="6633787"/>
              <a:chExt cx="621841" cy="1073383"/>
            </a:xfrm>
          </p:grpSpPr>
          <p:sp>
            <p:nvSpPr>
              <p:cNvPr id="759" name="Google Shape;759;p33"/>
              <p:cNvSpPr/>
              <p:nvPr/>
            </p:nvSpPr>
            <p:spPr>
              <a:xfrm>
                <a:off x="13191208" y="6633787"/>
                <a:ext cx="621841" cy="1073383"/>
              </a:xfrm>
              <a:custGeom>
                <a:avLst/>
                <a:gdLst/>
                <a:ahLst/>
                <a:cxnLst/>
                <a:rect l="l" t="t" r="r" b="b"/>
                <a:pathLst>
                  <a:path w="17936" h="30960" extrusionOk="0">
                    <a:moveTo>
                      <a:pt x="7923" y="15991"/>
                    </a:moveTo>
                    <a:lnTo>
                      <a:pt x="7923" y="15991"/>
                    </a:lnTo>
                    <a:cubicBezTo>
                      <a:pt x="7965" y="16126"/>
                      <a:pt x="8021" y="16257"/>
                      <a:pt x="8082" y="16387"/>
                    </a:cubicBezTo>
                    <a:lnTo>
                      <a:pt x="8082" y="17026"/>
                    </a:lnTo>
                    <a:cubicBezTo>
                      <a:pt x="8021" y="16835"/>
                      <a:pt x="7956" y="16644"/>
                      <a:pt x="7895" y="16448"/>
                    </a:cubicBezTo>
                    <a:cubicBezTo>
                      <a:pt x="7918" y="16294"/>
                      <a:pt x="7928" y="16140"/>
                      <a:pt x="7923" y="15991"/>
                    </a:cubicBezTo>
                    <a:close/>
                    <a:moveTo>
                      <a:pt x="10003" y="15991"/>
                    </a:moveTo>
                    <a:cubicBezTo>
                      <a:pt x="9998" y="16145"/>
                      <a:pt x="10012" y="16299"/>
                      <a:pt x="10036" y="16448"/>
                    </a:cubicBezTo>
                    <a:cubicBezTo>
                      <a:pt x="9970" y="16644"/>
                      <a:pt x="9905" y="16835"/>
                      <a:pt x="9844" y="17031"/>
                    </a:cubicBezTo>
                    <a:lnTo>
                      <a:pt x="9844" y="16387"/>
                    </a:lnTo>
                    <a:cubicBezTo>
                      <a:pt x="9910" y="16262"/>
                      <a:pt x="9961" y="16126"/>
                      <a:pt x="10003" y="15991"/>
                    </a:cubicBezTo>
                    <a:close/>
                    <a:moveTo>
                      <a:pt x="8963" y="1"/>
                    </a:moveTo>
                    <a:cubicBezTo>
                      <a:pt x="8529" y="1"/>
                      <a:pt x="8161" y="318"/>
                      <a:pt x="8096" y="747"/>
                    </a:cubicBezTo>
                    <a:cubicBezTo>
                      <a:pt x="7951" y="1026"/>
                      <a:pt x="7858" y="1386"/>
                      <a:pt x="7746" y="1810"/>
                    </a:cubicBezTo>
                    <a:cubicBezTo>
                      <a:pt x="7695" y="2010"/>
                      <a:pt x="7643" y="2211"/>
                      <a:pt x="7583" y="2397"/>
                    </a:cubicBezTo>
                    <a:cubicBezTo>
                      <a:pt x="7527" y="2551"/>
                      <a:pt x="7452" y="2701"/>
                      <a:pt x="7368" y="2841"/>
                    </a:cubicBezTo>
                    <a:cubicBezTo>
                      <a:pt x="7172" y="3181"/>
                      <a:pt x="6930" y="3605"/>
                      <a:pt x="6841" y="4212"/>
                    </a:cubicBezTo>
                    <a:cubicBezTo>
                      <a:pt x="6785" y="4636"/>
                      <a:pt x="6841" y="5079"/>
                      <a:pt x="6902" y="5508"/>
                    </a:cubicBezTo>
                    <a:cubicBezTo>
                      <a:pt x="6944" y="5839"/>
                      <a:pt x="6990" y="6179"/>
                      <a:pt x="6972" y="6464"/>
                    </a:cubicBezTo>
                    <a:cubicBezTo>
                      <a:pt x="6958" y="6692"/>
                      <a:pt x="6883" y="6958"/>
                      <a:pt x="6804" y="7238"/>
                    </a:cubicBezTo>
                    <a:cubicBezTo>
                      <a:pt x="6692" y="7630"/>
                      <a:pt x="6566" y="8082"/>
                      <a:pt x="6566" y="8576"/>
                    </a:cubicBezTo>
                    <a:cubicBezTo>
                      <a:pt x="6566" y="8670"/>
                      <a:pt x="6571" y="8763"/>
                      <a:pt x="6580" y="8852"/>
                    </a:cubicBezTo>
                    <a:cubicBezTo>
                      <a:pt x="6384" y="8469"/>
                      <a:pt x="6118" y="8152"/>
                      <a:pt x="5881" y="7872"/>
                    </a:cubicBezTo>
                    <a:cubicBezTo>
                      <a:pt x="5699" y="7658"/>
                      <a:pt x="5526" y="7453"/>
                      <a:pt x="5424" y="7266"/>
                    </a:cubicBezTo>
                    <a:lnTo>
                      <a:pt x="5414" y="7247"/>
                    </a:lnTo>
                    <a:cubicBezTo>
                      <a:pt x="5279" y="7005"/>
                      <a:pt x="5176" y="6711"/>
                      <a:pt x="5074" y="6403"/>
                    </a:cubicBezTo>
                    <a:lnTo>
                      <a:pt x="5060" y="6357"/>
                    </a:lnTo>
                    <a:lnTo>
                      <a:pt x="5060" y="6347"/>
                    </a:lnTo>
                    <a:cubicBezTo>
                      <a:pt x="4934" y="5988"/>
                      <a:pt x="4780" y="5578"/>
                      <a:pt x="4538" y="5237"/>
                    </a:cubicBezTo>
                    <a:lnTo>
                      <a:pt x="4533" y="5233"/>
                    </a:lnTo>
                    <a:cubicBezTo>
                      <a:pt x="4169" y="4729"/>
                      <a:pt x="3740" y="4449"/>
                      <a:pt x="3395" y="4226"/>
                    </a:cubicBezTo>
                    <a:cubicBezTo>
                      <a:pt x="3250" y="4137"/>
                      <a:pt x="3115" y="4039"/>
                      <a:pt x="2989" y="3927"/>
                    </a:cubicBezTo>
                    <a:cubicBezTo>
                      <a:pt x="2882" y="3824"/>
                      <a:pt x="2770" y="3717"/>
                      <a:pt x="2663" y="3605"/>
                    </a:cubicBezTo>
                    <a:cubicBezTo>
                      <a:pt x="2304" y="3251"/>
                      <a:pt x="1987" y="2929"/>
                      <a:pt x="1679" y="2738"/>
                    </a:cubicBezTo>
                    <a:cubicBezTo>
                      <a:pt x="1504" y="2515"/>
                      <a:pt x="1243" y="2396"/>
                      <a:pt x="978" y="2396"/>
                    </a:cubicBezTo>
                    <a:cubicBezTo>
                      <a:pt x="827" y="2396"/>
                      <a:pt x="675" y="2435"/>
                      <a:pt x="536" y="2514"/>
                    </a:cubicBezTo>
                    <a:cubicBezTo>
                      <a:pt x="159" y="2738"/>
                      <a:pt x="0" y="3209"/>
                      <a:pt x="168" y="3615"/>
                    </a:cubicBezTo>
                    <a:cubicBezTo>
                      <a:pt x="187" y="3871"/>
                      <a:pt x="271" y="4146"/>
                      <a:pt x="369" y="4473"/>
                    </a:cubicBezTo>
                    <a:cubicBezTo>
                      <a:pt x="429" y="4683"/>
                      <a:pt x="494" y="4902"/>
                      <a:pt x="536" y="5102"/>
                    </a:cubicBezTo>
                    <a:cubicBezTo>
                      <a:pt x="555" y="5242"/>
                      <a:pt x="555" y="5382"/>
                      <a:pt x="541" y="5517"/>
                    </a:cubicBezTo>
                    <a:cubicBezTo>
                      <a:pt x="522" y="5853"/>
                      <a:pt x="499" y="6310"/>
                      <a:pt x="690" y="6846"/>
                    </a:cubicBezTo>
                    <a:cubicBezTo>
                      <a:pt x="812" y="7201"/>
                      <a:pt x="1040" y="7527"/>
                      <a:pt x="1255" y="7844"/>
                    </a:cubicBezTo>
                    <a:lnTo>
                      <a:pt x="1301" y="7910"/>
                    </a:lnTo>
                    <a:cubicBezTo>
                      <a:pt x="1474" y="8166"/>
                      <a:pt x="1651" y="8432"/>
                      <a:pt x="1754" y="8674"/>
                    </a:cubicBezTo>
                    <a:cubicBezTo>
                      <a:pt x="1828" y="8866"/>
                      <a:pt x="1861" y="9113"/>
                      <a:pt x="1898" y="9374"/>
                    </a:cubicBezTo>
                    <a:cubicBezTo>
                      <a:pt x="1949" y="9738"/>
                      <a:pt x="2010" y="10148"/>
                      <a:pt x="2192" y="10568"/>
                    </a:cubicBezTo>
                    <a:lnTo>
                      <a:pt x="2197" y="10582"/>
                    </a:lnTo>
                    <a:cubicBezTo>
                      <a:pt x="2383" y="10992"/>
                      <a:pt x="2654" y="11332"/>
                      <a:pt x="2896" y="11631"/>
                    </a:cubicBezTo>
                    <a:cubicBezTo>
                      <a:pt x="3078" y="11855"/>
                      <a:pt x="3246" y="12069"/>
                      <a:pt x="3344" y="12270"/>
                    </a:cubicBezTo>
                    <a:cubicBezTo>
                      <a:pt x="3460" y="12503"/>
                      <a:pt x="3526" y="12797"/>
                      <a:pt x="3600" y="13109"/>
                    </a:cubicBezTo>
                    <a:cubicBezTo>
                      <a:pt x="3689" y="13492"/>
                      <a:pt x="3782" y="13888"/>
                      <a:pt x="3983" y="14247"/>
                    </a:cubicBezTo>
                    <a:cubicBezTo>
                      <a:pt x="4258" y="14755"/>
                      <a:pt x="4621" y="15063"/>
                      <a:pt x="4911" y="15315"/>
                    </a:cubicBezTo>
                    <a:cubicBezTo>
                      <a:pt x="5037" y="15413"/>
                      <a:pt x="5153" y="15525"/>
                      <a:pt x="5260" y="15651"/>
                    </a:cubicBezTo>
                    <a:cubicBezTo>
                      <a:pt x="5382" y="15809"/>
                      <a:pt x="5498" y="15991"/>
                      <a:pt x="5615" y="16168"/>
                    </a:cubicBezTo>
                    <a:cubicBezTo>
                      <a:pt x="5825" y="16481"/>
                      <a:pt x="6011" y="16761"/>
                      <a:pt x="6216" y="16966"/>
                    </a:cubicBezTo>
                    <a:cubicBezTo>
                      <a:pt x="6370" y="17437"/>
                      <a:pt x="6524" y="17912"/>
                      <a:pt x="6669" y="18383"/>
                    </a:cubicBezTo>
                    <a:cubicBezTo>
                      <a:pt x="4309" y="19185"/>
                      <a:pt x="2724" y="21163"/>
                      <a:pt x="2724" y="23401"/>
                    </a:cubicBezTo>
                    <a:cubicBezTo>
                      <a:pt x="2724" y="25714"/>
                      <a:pt x="4398" y="27743"/>
                      <a:pt x="6911" y="28493"/>
                    </a:cubicBezTo>
                    <a:cubicBezTo>
                      <a:pt x="7312" y="28839"/>
                      <a:pt x="7643" y="29254"/>
                      <a:pt x="7890" y="29720"/>
                    </a:cubicBezTo>
                    <a:cubicBezTo>
                      <a:pt x="7998" y="29930"/>
                      <a:pt x="8091" y="30144"/>
                      <a:pt x="8161" y="30368"/>
                    </a:cubicBezTo>
                    <a:cubicBezTo>
                      <a:pt x="8287" y="30762"/>
                      <a:pt x="8628" y="30959"/>
                      <a:pt x="8970" y="30959"/>
                    </a:cubicBezTo>
                    <a:cubicBezTo>
                      <a:pt x="9312" y="30959"/>
                      <a:pt x="9653" y="30762"/>
                      <a:pt x="9779" y="30368"/>
                    </a:cubicBezTo>
                    <a:cubicBezTo>
                      <a:pt x="9854" y="30144"/>
                      <a:pt x="9942" y="29925"/>
                      <a:pt x="10054" y="29720"/>
                    </a:cubicBezTo>
                    <a:cubicBezTo>
                      <a:pt x="10301" y="29254"/>
                      <a:pt x="10633" y="28839"/>
                      <a:pt x="11034" y="28493"/>
                    </a:cubicBezTo>
                    <a:cubicBezTo>
                      <a:pt x="13547" y="27743"/>
                      <a:pt x="15221" y="25709"/>
                      <a:pt x="15221" y="23401"/>
                    </a:cubicBezTo>
                    <a:cubicBezTo>
                      <a:pt x="15221" y="21163"/>
                      <a:pt x="13631" y="19185"/>
                      <a:pt x="11276" y="18383"/>
                    </a:cubicBezTo>
                    <a:cubicBezTo>
                      <a:pt x="11421" y="17908"/>
                      <a:pt x="11570" y="17437"/>
                      <a:pt x="11724" y="16966"/>
                    </a:cubicBezTo>
                    <a:cubicBezTo>
                      <a:pt x="11934" y="16761"/>
                      <a:pt x="12120" y="16476"/>
                      <a:pt x="12325" y="16164"/>
                    </a:cubicBezTo>
                    <a:cubicBezTo>
                      <a:pt x="12442" y="15991"/>
                      <a:pt x="12563" y="15809"/>
                      <a:pt x="12680" y="15651"/>
                    </a:cubicBezTo>
                    <a:cubicBezTo>
                      <a:pt x="12787" y="15525"/>
                      <a:pt x="12904" y="15413"/>
                      <a:pt x="13034" y="15310"/>
                    </a:cubicBezTo>
                    <a:cubicBezTo>
                      <a:pt x="13323" y="15063"/>
                      <a:pt x="13687" y="14755"/>
                      <a:pt x="13962" y="14247"/>
                    </a:cubicBezTo>
                    <a:cubicBezTo>
                      <a:pt x="14163" y="13888"/>
                      <a:pt x="14256" y="13492"/>
                      <a:pt x="14345" y="13109"/>
                    </a:cubicBezTo>
                    <a:cubicBezTo>
                      <a:pt x="14419" y="12797"/>
                      <a:pt x="14484" y="12503"/>
                      <a:pt x="14601" y="12265"/>
                    </a:cubicBezTo>
                    <a:cubicBezTo>
                      <a:pt x="14699" y="12069"/>
                      <a:pt x="14867" y="11859"/>
                      <a:pt x="15049" y="11631"/>
                    </a:cubicBezTo>
                    <a:cubicBezTo>
                      <a:pt x="15291" y="11328"/>
                      <a:pt x="15562" y="10987"/>
                      <a:pt x="15748" y="10582"/>
                    </a:cubicBezTo>
                    <a:lnTo>
                      <a:pt x="15753" y="10568"/>
                    </a:lnTo>
                    <a:cubicBezTo>
                      <a:pt x="15935" y="10148"/>
                      <a:pt x="15991" y="9733"/>
                      <a:pt x="16047" y="9369"/>
                    </a:cubicBezTo>
                    <a:cubicBezTo>
                      <a:pt x="16084" y="9113"/>
                      <a:pt x="16117" y="8866"/>
                      <a:pt x="16191" y="8670"/>
                    </a:cubicBezTo>
                    <a:cubicBezTo>
                      <a:pt x="16294" y="8432"/>
                      <a:pt x="16471" y="8166"/>
                      <a:pt x="16648" y="7905"/>
                    </a:cubicBezTo>
                    <a:lnTo>
                      <a:pt x="16690" y="7840"/>
                    </a:lnTo>
                    <a:cubicBezTo>
                      <a:pt x="16909" y="7527"/>
                      <a:pt x="17133" y="7201"/>
                      <a:pt x="17254" y="6846"/>
                    </a:cubicBezTo>
                    <a:cubicBezTo>
                      <a:pt x="17446" y="6310"/>
                      <a:pt x="17422" y="5853"/>
                      <a:pt x="17404" y="5517"/>
                    </a:cubicBezTo>
                    <a:cubicBezTo>
                      <a:pt x="17390" y="5377"/>
                      <a:pt x="17390" y="5237"/>
                      <a:pt x="17408" y="5098"/>
                    </a:cubicBezTo>
                    <a:cubicBezTo>
                      <a:pt x="17450" y="4902"/>
                      <a:pt x="17516" y="4683"/>
                      <a:pt x="17576" y="4473"/>
                    </a:cubicBezTo>
                    <a:cubicBezTo>
                      <a:pt x="17674" y="4146"/>
                      <a:pt x="17758" y="3871"/>
                      <a:pt x="17777" y="3615"/>
                    </a:cubicBezTo>
                    <a:cubicBezTo>
                      <a:pt x="17935" y="3223"/>
                      <a:pt x="17795" y="2775"/>
                      <a:pt x="17441" y="2547"/>
                    </a:cubicBezTo>
                    <a:cubicBezTo>
                      <a:pt x="17290" y="2447"/>
                      <a:pt x="17120" y="2398"/>
                      <a:pt x="16951" y="2398"/>
                    </a:cubicBezTo>
                    <a:cubicBezTo>
                      <a:pt x="16688" y="2398"/>
                      <a:pt x="16430" y="2516"/>
                      <a:pt x="16256" y="2738"/>
                    </a:cubicBezTo>
                    <a:cubicBezTo>
                      <a:pt x="15949" y="2929"/>
                      <a:pt x="15627" y="3251"/>
                      <a:pt x="15273" y="3605"/>
                    </a:cubicBezTo>
                    <a:cubicBezTo>
                      <a:pt x="15161" y="3717"/>
                      <a:pt x="15053" y="3824"/>
                      <a:pt x="14951" y="3927"/>
                    </a:cubicBezTo>
                    <a:cubicBezTo>
                      <a:pt x="14820" y="4039"/>
                      <a:pt x="14680" y="4137"/>
                      <a:pt x="14536" y="4226"/>
                    </a:cubicBezTo>
                    <a:cubicBezTo>
                      <a:pt x="14191" y="4449"/>
                      <a:pt x="13762" y="4729"/>
                      <a:pt x="13398" y="5233"/>
                    </a:cubicBezTo>
                    <a:lnTo>
                      <a:pt x="13393" y="5237"/>
                    </a:lnTo>
                    <a:cubicBezTo>
                      <a:pt x="13151" y="5583"/>
                      <a:pt x="12997" y="5993"/>
                      <a:pt x="12871" y="6347"/>
                    </a:cubicBezTo>
                    <a:lnTo>
                      <a:pt x="12871" y="6352"/>
                    </a:lnTo>
                    <a:lnTo>
                      <a:pt x="12857" y="6403"/>
                    </a:lnTo>
                    <a:cubicBezTo>
                      <a:pt x="12754" y="6716"/>
                      <a:pt x="12652" y="7005"/>
                      <a:pt x="12517" y="7247"/>
                    </a:cubicBezTo>
                    <a:lnTo>
                      <a:pt x="12507" y="7266"/>
                    </a:lnTo>
                    <a:cubicBezTo>
                      <a:pt x="12405" y="7453"/>
                      <a:pt x="12232" y="7658"/>
                      <a:pt x="12050" y="7872"/>
                    </a:cubicBezTo>
                    <a:cubicBezTo>
                      <a:pt x="11812" y="8152"/>
                      <a:pt x="11547" y="8469"/>
                      <a:pt x="11351" y="8852"/>
                    </a:cubicBezTo>
                    <a:cubicBezTo>
                      <a:pt x="11360" y="8763"/>
                      <a:pt x="11365" y="8670"/>
                      <a:pt x="11365" y="8576"/>
                    </a:cubicBezTo>
                    <a:cubicBezTo>
                      <a:pt x="11365" y="8077"/>
                      <a:pt x="11239" y="7630"/>
                      <a:pt x="11127" y="7238"/>
                    </a:cubicBezTo>
                    <a:cubicBezTo>
                      <a:pt x="11048" y="6958"/>
                      <a:pt x="10973" y="6692"/>
                      <a:pt x="10959" y="6464"/>
                    </a:cubicBezTo>
                    <a:cubicBezTo>
                      <a:pt x="10940" y="6175"/>
                      <a:pt x="10987" y="5839"/>
                      <a:pt x="11029" y="5508"/>
                    </a:cubicBezTo>
                    <a:cubicBezTo>
                      <a:pt x="11090" y="5079"/>
                      <a:pt x="11145" y="4636"/>
                      <a:pt x="11090" y="4212"/>
                    </a:cubicBezTo>
                    <a:cubicBezTo>
                      <a:pt x="11001" y="3605"/>
                      <a:pt x="10763" y="3181"/>
                      <a:pt x="10563" y="2841"/>
                    </a:cubicBezTo>
                    <a:cubicBezTo>
                      <a:pt x="10479" y="2701"/>
                      <a:pt x="10404" y="2551"/>
                      <a:pt x="10348" y="2397"/>
                    </a:cubicBezTo>
                    <a:cubicBezTo>
                      <a:pt x="10287" y="2216"/>
                      <a:pt x="10236" y="2010"/>
                      <a:pt x="10185" y="1815"/>
                    </a:cubicBezTo>
                    <a:cubicBezTo>
                      <a:pt x="10078" y="1386"/>
                      <a:pt x="9984" y="1026"/>
                      <a:pt x="9835" y="747"/>
                    </a:cubicBezTo>
                    <a:cubicBezTo>
                      <a:pt x="9770" y="318"/>
                      <a:pt x="9401" y="1"/>
                      <a:pt x="8963"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33"/>
              <p:cNvSpPr/>
              <p:nvPr/>
            </p:nvSpPr>
            <p:spPr>
              <a:xfrm>
                <a:off x="13444355" y="6664503"/>
                <a:ext cx="115486" cy="533571"/>
              </a:xfrm>
              <a:custGeom>
                <a:avLst/>
                <a:gdLst/>
                <a:ahLst/>
                <a:cxnLst/>
                <a:rect l="l" t="t" r="r" b="b"/>
                <a:pathLst>
                  <a:path w="3331" h="15390" extrusionOk="0">
                    <a:moveTo>
                      <a:pt x="1666" y="1"/>
                    </a:moveTo>
                    <a:cubicBezTo>
                      <a:pt x="1358" y="1"/>
                      <a:pt x="1223" y="947"/>
                      <a:pt x="985" y="1726"/>
                    </a:cubicBezTo>
                    <a:cubicBezTo>
                      <a:pt x="826" y="2248"/>
                      <a:pt x="379" y="2659"/>
                      <a:pt x="267" y="3428"/>
                    </a:cubicBezTo>
                    <a:cubicBezTo>
                      <a:pt x="183" y="4053"/>
                      <a:pt x="449" y="4878"/>
                      <a:pt x="402" y="5625"/>
                    </a:cubicBezTo>
                    <a:cubicBezTo>
                      <a:pt x="360" y="6296"/>
                      <a:pt x="1" y="6958"/>
                      <a:pt x="1" y="7695"/>
                    </a:cubicBezTo>
                    <a:cubicBezTo>
                      <a:pt x="1" y="8427"/>
                      <a:pt x="360" y="9094"/>
                      <a:pt x="402" y="9761"/>
                    </a:cubicBezTo>
                    <a:cubicBezTo>
                      <a:pt x="449" y="10512"/>
                      <a:pt x="183" y="11332"/>
                      <a:pt x="267" y="11957"/>
                    </a:cubicBezTo>
                    <a:cubicBezTo>
                      <a:pt x="379" y="12727"/>
                      <a:pt x="826" y="13142"/>
                      <a:pt x="985" y="13659"/>
                    </a:cubicBezTo>
                    <a:cubicBezTo>
                      <a:pt x="1223" y="14438"/>
                      <a:pt x="1358" y="15390"/>
                      <a:pt x="1666" y="15390"/>
                    </a:cubicBezTo>
                    <a:cubicBezTo>
                      <a:pt x="1969" y="15390"/>
                      <a:pt x="2109" y="14438"/>
                      <a:pt x="2347" y="13659"/>
                    </a:cubicBezTo>
                    <a:cubicBezTo>
                      <a:pt x="2505" y="13137"/>
                      <a:pt x="2953" y="12727"/>
                      <a:pt x="3060" y="11957"/>
                    </a:cubicBezTo>
                    <a:cubicBezTo>
                      <a:pt x="3149" y="11332"/>
                      <a:pt x="2883" y="10507"/>
                      <a:pt x="2929" y="9761"/>
                    </a:cubicBezTo>
                    <a:cubicBezTo>
                      <a:pt x="2967" y="9094"/>
                      <a:pt x="3331" y="8423"/>
                      <a:pt x="3331" y="7695"/>
                    </a:cubicBezTo>
                    <a:cubicBezTo>
                      <a:pt x="3331" y="6958"/>
                      <a:pt x="2967" y="6291"/>
                      <a:pt x="2929" y="5625"/>
                    </a:cubicBezTo>
                    <a:cubicBezTo>
                      <a:pt x="2883" y="4874"/>
                      <a:pt x="3149" y="4053"/>
                      <a:pt x="3060" y="3428"/>
                    </a:cubicBezTo>
                    <a:cubicBezTo>
                      <a:pt x="2953" y="2659"/>
                      <a:pt x="2505" y="2244"/>
                      <a:pt x="2347" y="1726"/>
                    </a:cubicBezTo>
                    <a:cubicBezTo>
                      <a:pt x="2109" y="947"/>
                      <a:pt x="1969"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3"/>
              <p:cNvSpPr/>
              <p:nvPr/>
            </p:nvSpPr>
            <p:spPr>
              <a:xfrm>
                <a:off x="13496600" y="6659164"/>
                <a:ext cx="10678" cy="632034"/>
              </a:xfrm>
              <a:custGeom>
                <a:avLst/>
                <a:gdLst/>
                <a:ahLst/>
                <a:cxnLst/>
                <a:rect l="l" t="t" r="r" b="b"/>
                <a:pathLst>
                  <a:path w="308" h="18230" extrusionOk="0">
                    <a:moveTo>
                      <a:pt x="154" y="1"/>
                    </a:moveTo>
                    <a:cubicBezTo>
                      <a:pt x="77" y="1"/>
                      <a:pt x="0" y="52"/>
                      <a:pt x="0" y="155"/>
                    </a:cubicBezTo>
                    <a:lnTo>
                      <a:pt x="0" y="18076"/>
                    </a:lnTo>
                    <a:cubicBezTo>
                      <a:pt x="0" y="18160"/>
                      <a:pt x="70" y="18230"/>
                      <a:pt x="154" y="18230"/>
                    </a:cubicBezTo>
                    <a:cubicBezTo>
                      <a:pt x="238" y="18230"/>
                      <a:pt x="308" y="18160"/>
                      <a:pt x="308" y="18076"/>
                    </a:cubicBezTo>
                    <a:lnTo>
                      <a:pt x="308" y="155"/>
                    </a:lnTo>
                    <a:cubicBezTo>
                      <a:pt x="308" y="52"/>
                      <a:pt x="231" y="1"/>
                      <a:pt x="1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33"/>
              <p:cNvSpPr/>
              <p:nvPr/>
            </p:nvSpPr>
            <p:spPr>
              <a:xfrm>
                <a:off x="13555259" y="6746909"/>
                <a:ext cx="233190" cy="462290"/>
              </a:xfrm>
              <a:custGeom>
                <a:avLst/>
                <a:gdLst/>
                <a:ahLst/>
                <a:cxnLst/>
                <a:rect l="l" t="t" r="r" b="b"/>
                <a:pathLst>
                  <a:path w="6726" h="13334" extrusionOk="0">
                    <a:moveTo>
                      <a:pt x="6379" y="1"/>
                    </a:moveTo>
                    <a:cubicBezTo>
                      <a:pt x="6079" y="1"/>
                      <a:pt x="5499" y="663"/>
                      <a:pt x="4953" y="1186"/>
                    </a:cubicBezTo>
                    <a:cubicBezTo>
                      <a:pt x="4552" y="1569"/>
                      <a:pt x="3946" y="1765"/>
                      <a:pt x="3489" y="2394"/>
                    </a:cubicBezTo>
                    <a:cubicBezTo>
                      <a:pt x="3307" y="2655"/>
                      <a:pt x="3177" y="2982"/>
                      <a:pt x="3060" y="3327"/>
                    </a:cubicBezTo>
                    <a:cubicBezTo>
                      <a:pt x="2944" y="3672"/>
                      <a:pt x="2827" y="4031"/>
                      <a:pt x="2645" y="4348"/>
                    </a:cubicBezTo>
                    <a:cubicBezTo>
                      <a:pt x="2337" y="4922"/>
                      <a:pt x="1717" y="5397"/>
                      <a:pt x="1437" y="6050"/>
                    </a:cubicBezTo>
                    <a:cubicBezTo>
                      <a:pt x="1143" y="6698"/>
                      <a:pt x="1246" y="7393"/>
                      <a:pt x="1041" y="7999"/>
                    </a:cubicBezTo>
                    <a:cubicBezTo>
                      <a:pt x="808" y="8671"/>
                      <a:pt x="281" y="9338"/>
                      <a:pt x="146" y="9921"/>
                    </a:cubicBezTo>
                    <a:cubicBezTo>
                      <a:pt x="1" y="10644"/>
                      <a:pt x="299" y="11119"/>
                      <a:pt x="285" y="11623"/>
                    </a:cubicBezTo>
                    <a:cubicBezTo>
                      <a:pt x="267" y="12378"/>
                      <a:pt x="118" y="13260"/>
                      <a:pt x="416" y="13330"/>
                    </a:cubicBezTo>
                    <a:cubicBezTo>
                      <a:pt x="428" y="13332"/>
                      <a:pt x="440" y="13334"/>
                      <a:pt x="453" y="13334"/>
                    </a:cubicBezTo>
                    <a:cubicBezTo>
                      <a:pt x="747" y="13334"/>
                      <a:pt x="1139" y="12558"/>
                      <a:pt x="1591" y="11954"/>
                    </a:cubicBezTo>
                    <a:cubicBezTo>
                      <a:pt x="1908" y="11534"/>
                      <a:pt x="2468" y="11282"/>
                      <a:pt x="2818" y="10634"/>
                    </a:cubicBezTo>
                    <a:cubicBezTo>
                      <a:pt x="3116" y="10112"/>
                      <a:pt x="3125" y="9324"/>
                      <a:pt x="3438" y="8690"/>
                    </a:cubicBezTo>
                    <a:cubicBezTo>
                      <a:pt x="3718" y="8121"/>
                      <a:pt x="4291" y="7645"/>
                      <a:pt x="4571" y="7020"/>
                    </a:cubicBezTo>
                    <a:cubicBezTo>
                      <a:pt x="4841" y="6395"/>
                      <a:pt x="4776" y="5719"/>
                      <a:pt x="5005" y="5136"/>
                    </a:cubicBezTo>
                    <a:cubicBezTo>
                      <a:pt x="5140" y="4814"/>
                      <a:pt x="5350" y="4497"/>
                      <a:pt x="5555" y="4199"/>
                    </a:cubicBezTo>
                    <a:cubicBezTo>
                      <a:pt x="5760" y="3900"/>
                      <a:pt x="5961" y="3616"/>
                      <a:pt x="6059" y="3336"/>
                    </a:cubicBezTo>
                    <a:cubicBezTo>
                      <a:pt x="6301" y="2665"/>
                      <a:pt x="6077" y="2170"/>
                      <a:pt x="6185" y="1685"/>
                    </a:cubicBezTo>
                    <a:cubicBezTo>
                      <a:pt x="6338" y="958"/>
                      <a:pt x="6725" y="142"/>
                      <a:pt x="6450" y="16"/>
                    </a:cubicBezTo>
                    <a:cubicBezTo>
                      <a:pt x="6429" y="5"/>
                      <a:pt x="6405" y="1"/>
                      <a:pt x="6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33"/>
              <p:cNvSpPr/>
              <p:nvPr/>
            </p:nvSpPr>
            <p:spPr>
              <a:xfrm>
                <a:off x="13538618" y="6742194"/>
                <a:ext cx="247301" cy="551114"/>
              </a:xfrm>
              <a:custGeom>
                <a:avLst/>
                <a:gdLst/>
                <a:ahLst/>
                <a:cxnLst/>
                <a:rect l="l" t="t" r="r" b="b"/>
                <a:pathLst>
                  <a:path w="7133" h="15896" extrusionOk="0">
                    <a:moveTo>
                      <a:pt x="6925" y="0"/>
                    </a:moveTo>
                    <a:cubicBezTo>
                      <a:pt x="6881" y="0"/>
                      <a:pt x="6837" y="20"/>
                      <a:pt x="6804" y="68"/>
                    </a:cubicBezTo>
                    <a:cubicBezTo>
                      <a:pt x="6086" y="1145"/>
                      <a:pt x="5405" y="2339"/>
                      <a:pt x="4650" y="3831"/>
                    </a:cubicBezTo>
                    <a:cubicBezTo>
                      <a:pt x="4076" y="4955"/>
                      <a:pt x="3512" y="6191"/>
                      <a:pt x="2869" y="7720"/>
                    </a:cubicBezTo>
                    <a:cubicBezTo>
                      <a:pt x="1782" y="10327"/>
                      <a:pt x="835" y="12990"/>
                      <a:pt x="33" y="15699"/>
                    </a:cubicBezTo>
                    <a:cubicBezTo>
                      <a:pt x="1" y="15797"/>
                      <a:pt x="75" y="15895"/>
                      <a:pt x="178" y="15895"/>
                    </a:cubicBezTo>
                    <a:cubicBezTo>
                      <a:pt x="243" y="15895"/>
                      <a:pt x="304" y="15849"/>
                      <a:pt x="322" y="15783"/>
                    </a:cubicBezTo>
                    <a:cubicBezTo>
                      <a:pt x="1124" y="13088"/>
                      <a:pt x="2071" y="10434"/>
                      <a:pt x="3148" y="7837"/>
                    </a:cubicBezTo>
                    <a:cubicBezTo>
                      <a:pt x="3787" y="6317"/>
                      <a:pt x="4352" y="5086"/>
                      <a:pt x="4920" y="3966"/>
                    </a:cubicBezTo>
                    <a:cubicBezTo>
                      <a:pt x="5671" y="2488"/>
                      <a:pt x="6347" y="1304"/>
                      <a:pt x="7056" y="236"/>
                    </a:cubicBezTo>
                    <a:cubicBezTo>
                      <a:pt x="7132" y="117"/>
                      <a:pt x="7030" y="0"/>
                      <a:pt x="692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33"/>
              <p:cNvSpPr/>
              <p:nvPr/>
            </p:nvSpPr>
            <p:spPr>
              <a:xfrm>
                <a:off x="13215614" y="6746909"/>
                <a:ext cx="233156" cy="462290"/>
              </a:xfrm>
              <a:custGeom>
                <a:avLst/>
                <a:gdLst/>
                <a:ahLst/>
                <a:cxnLst/>
                <a:rect l="l" t="t" r="r" b="b"/>
                <a:pathLst>
                  <a:path w="6725" h="13334" extrusionOk="0">
                    <a:moveTo>
                      <a:pt x="342" y="1"/>
                    </a:moveTo>
                    <a:cubicBezTo>
                      <a:pt x="316" y="1"/>
                      <a:pt x="292" y="5"/>
                      <a:pt x="271" y="16"/>
                    </a:cubicBezTo>
                    <a:cubicBezTo>
                      <a:pt x="0" y="142"/>
                      <a:pt x="383" y="958"/>
                      <a:pt x="537" y="1685"/>
                    </a:cubicBezTo>
                    <a:cubicBezTo>
                      <a:pt x="644" y="2170"/>
                      <a:pt x="420" y="2665"/>
                      <a:pt x="667" y="3336"/>
                    </a:cubicBezTo>
                    <a:cubicBezTo>
                      <a:pt x="760" y="3616"/>
                      <a:pt x="961" y="3900"/>
                      <a:pt x="1166" y="4199"/>
                    </a:cubicBezTo>
                    <a:cubicBezTo>
                      <a:pt x="1376" y="4497"/>
                      <a:pt x="1586" y="4814"/>
                      <a:pt x="1721" y="5136"/>
                    </a:cubicBezTo>
                    <a:cubicBezTo>
                      <a:pt x="1950" y="5719"/>
                      <a:pt x="1884" y="6395"/>
                      <a:pt x="2150" y="7020"/>
                    </a:cubicBezTo>
                    <a:cubicBezTo>
                      <a:pt x="2430" y="7645"/>
                      <a:pt x="3008" y="8121"/>
                      <a:pt x="3283" y="8690"/>
                    </a:cubicBezTo>
                    <a:cubicBezTo>
                      <a:pt x="3596" y="9324"/>
                      <a:pt x="3610" y="10112"/>
                      <a:pt x="3908" y="10634"/>
                    </a:cubicBezTo>
                    <a:cubicBezTo>
                      <a:pt x="4258" y="11282"/>
                      <a:pt x="4813" y="11534"/>
                      <a:pt x="5130" y="11954"/>
                    </a:cubicBezTo>
                    <a:cubicBezTo>
                      <a:pt x="5582" y="12558"/>
                      <a:pt x="5974" y="13334"/>
                      <a:pt x="6268" y="13334"/>
                    </a:cubicBezTo>
                    <a:cubicBezTo>
                      <a:pt x="6281" y="13334"/>
                      <a:pt x="6293" y="13332"/>
                      <a:pt x="6305" y="13330"/>
                    </a:cubicBezTo>
                    <a:cubicBezTo>
                      <a:pt x="6604" y="13260"/>
                      <a:pt x="6459" y="12378"/>
                      <a:pt x="6440" y="11623"/>
                    </a:cubicBezTo>
                    <a:cubicBezTo>
                      <a:pt x="6426" y="11119"/>
                      <a:pt x="6725" y="10644"/>
                      <a:pt x="6576" y="9921"/>
                    </a:cubicBezTo>
                    <a:cubicBezTo>
                      <a:pt x="6440" y="9338"/>
                      <a:pt x="5918" y="8671"/>
                      <a:pt x="5685" y="7999"/>
                    </a:cubicBezTo>
                    <a:cubicBezTo>
                      <a:pt x="5480" y="7393"/>
                      <a:pt x="5578" y="6698"/>
                      <a:pt x="5289" y="6050"/>
                    </a:cubicBezTo>
                    <a:cubicBezTo>
                      <a:pt x="5009" y="5397"/>
                      <a:pt x="4384" y="4922"/>
                      <a:pt x="4076" y="4348"/>
                    </a:cubicBezTo>
                    <a:cubicBezTo>
                      <a:pt x="3894" y="4031"/>
                      <a:pt x="3778" y="3672"/>
                      <a:pt x="3661" y="3327"/>
                    </a:cubicBezTo>
                    <a:cubicBezTo>
                      <a:pt x="3544" y="2982"/>
                      <a:pt x="3414" y="2655"/>
                      <a:pt x="3232" y="2394"/>
                    </a:cubicBezTo>
                    <a:cubicBezTo>
                      <a:pt x="2775" y="1765"/>
                      <a:pt x="2169" y="1569"/>
                      <a:pt x="1772" y="1186"/>
                    </a:cubicBezTo>
                    <a:cubicBezTo>
                      <a:pt x="1223" y="663"/>
                      <a:pt x="642" y="1"/>
                      <a:pt x="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3"/>
              <p:cNvSpPr/>
              <p:nvPr/>
            </p:nvSpPr>
            <p:spPr>
              <a:xfrm>
                <a:off x="13217972" y="6742194"/>
                <a:ext cx="247301" cy="551114"/>
              </a:xfrm>
              <a:custGeom>
                <a:avLst/>
                <a:gdLst/>
                <a:ahLst/>
                <a:cxnLst/>
                <a:rect l="l" t="t" r="r" b="b"/>
                <a:pathLst>
                  <a:path w="7133" h="15896" extrusionOk="0">
                    <a:moveTo>
                      <a:pt x="210" y="0"/>
                    </a:moveTo>
                    <a:cubicBezTo>
                      <a:pt x="103" y="0"/>
                      <a:pt x="1" y="117"/>
                      <a:pt x="77" y="236"/>
                    </a:cubicBezTo>
                    <a:cubicBezTo>
                      <a:pt x="786" y="1304"/>
                      <a:pt x="1462" y="2488"/>
                      <a:pt x="2213" y="3966"/>
                    </a:cubicBezTo>
                    <a:cubicBezTo>
                      <a:pt x="2782" y="5090"/>
                      <a:pt x="3346" y="6321"/>
                      <a:pt x="3985" y="7837"/>
                    </a:cubicBezTo>
                    <a:cubicBezTo>
                      <a:pt x="5067" y="10434"/>
                      <a:pt x="6009" y="13088"/>
                      <a:pt x="6811" y="15783"/>
                    </a:cubicBezTo>
                    <a:cubicBezTo>
                      <a:pt x="6829" y="15848"/>
                      <a:pt x="6889" y="15894"/>
                      <a:pt x="6958" y="15895"/>
                    </a:cubicBezTo>
                    <a:lnTo>
                      <a:pt x="6958" y="15895"/>
                    </a:lnTo>
                    <a:cubicBezTo>
                      <a:pt x="7059" y="15894"/>
                      <a:pt x="7132" y="15797"/>
                      <a:pt x="7104" y="15699"/>
                    </a:cubicBezTo>
                    <a:cubicBezTo>
                      <a:pt x="6298" y="12990"/>
                      <a:pt x="5351" y="10327"/>
                      <a:pt x="4269" y="7720"/>
                    </a:cubicBezTo>
                    <a:cubicBezTo>
                      <a:pt x="3626" y="6196"/>
                      <a:pt x="3057" y="4960"/>
                      <a:pt x="2483" y="3831"/>
                    </a:cubicBezTo>
                    <a:cubicBezTo>
                      <a:pt x="1732" y="2344"/>
                      <a:pt x="1047" y="1145"/>
                      <a:pt x="333" y="68"/>
                    </a:cubicBezTo>
                    <a:cubicBezTo>
                      <a:pt x="299" y="20"/>
                      <a:pt x="254" y="0"/>
                      <a:pt x="210" y="0"/>
                    </a:cubicBezTo>
                    <a:close/>
                    <a:moveTo>
                      <a:pt x="6958" y="15895"/>
                    </a:moveTo>
                    <a:cubicBezTo>
                      <a:pt x="6957" y="15895"/>
                      <a:pt x="6956" y="15895"/>
                      <a:pt x="6955" y="15895"/>
                    </a:cubicBezTo>
                    <a:lnTo>
                      <a:pt x="6960" y="15895"/>
                    </a:lnTo>
                    <a:cubicBezTo>
                      <a:pt x="6959" y="15895"/>
                      <a:pt x="6958" y="15895"/>
                      <a:pt x="6958" y="15895"/>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33"/>
              <p:cNvSpPr/>
              <p:nvPr/>
            </p:nvSpPr>
            <p:spPr>
              <a:xfrm>
                <a:off x="13310501" y="7283538"/>
                <a:ext cx="382895" cy="398393"/>
              </a:xfrm>
              <a:custGeom>
                <a:avLst/>
                <a:gdLst/>
                <a:ahLst/>
                <a:cxnLst/>
                <a:rect l="l" t="t" r="r" b="b"/>
                <a:pathLst>
                  <a:path w="11044" h="11491" extrusionOk="0">
                    <a:moveTo>
                      <a:pt x="5522" y="0"/>
                    </a:moveTo>
                    <a:cubicBezTo>
                      <a:pt x="2472" y="0"/>
                      <a:pt x="1" y="2090"/>
                      <a:pt x="1" y="4664"/>
                    </a:cubicBezTo>
                    <a:cubicBezTo>
                      <a:pt x="1" y="6734"/>
                      <a:pt x="1600" y="8492"/>
                      <a:pt x="3811" y="9099"/>
                    </a:cubicBezTo>
                    <a:cubicBezTo>
                      <a:pt x="4338" y="9518"/>
                      <a:pt x="4771" y="10045"/>
                      <a:pt x="5084" y="10642"/>
                    </a:cubicBezTo>
                    <a:cubicBezTo>
                      <a:pt x="5214" y="10885"/>
                      <a:pt x="5322" y="11141"/>
                      <a:pt x="5405" y="11407"/>
                    </a:cubicBezTo>
                    <a:cubicBezTo>
                      <a:pt x="5424" y="11463"/>
                      <a:pt x="5473" y="11491"/>
                      <a:pt x="5522" y="11491"/>
                    </a:cubicBezTo>
                    <a:cubicBezTo>
                      <a:pt x="5571" y="11491"/>
                      <a:pt x="5620" y="11463"/>
                      <a:pt x="5639" y="11407"/>
                    </a:cubicBezTo>
                    <a:cubicBezTo>
                      <a:pt x="5723" y="11141"/>
                      <a:pt x="5830" y="10885"/>
                      <a:pt x="5960" y="10642"/>
                    </a:cubicBezTo>
                    <a:cubicBezTo>
                      <a:pt x="6278" y="10045"/>
                      <a:pt x="6711" y="9518"/>
                      <a:pt x="7238" y="9099"/>
                    </a:cubicBezTo>
                    <a:cubicBezTo>
                      <a:pt x="9449" y="8492"/>
                      <a:pt x="11043" y="6734"/>
                      <a:pt x="11043" y="4664"/>
                    </a:cubicBezTo>
                    <a:cubicBezTo>
                      <a:pt x="11043" y="2085"/>
                      <a:pt x="8572" y="0"/>
                      <a:pt x="5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33"/>
              <p:cNvSpPr/>
              <p:nvPr/>
            </p:nvSpPr>
            <p:spPr>
              <a:xfrm>
                <a:off x="13389094" y="7358698"/>
                <a:ext cx="122558" cy="10540"/>
              </a:xfrm>
              <a:custGeom>
                <a:avLst/>
                <a:gdLst/>
                <a:ahLst/>
                <a:cxnLst/>
                <a:rect l="l" t="t" r="r" b="b"/>
                <a:pathLst>
                  <a:path w="3535" h="304" extrusionOk="0">
                    <a:moveTo>
                      <a:pt x="205" y="1"/>
                    </a:moveTo>
                    <a:cubicBezTo>
                      <a:pt x="0" y="1"/>
                      <a:pt x="0" y="304"/>
                      <a:pt x="205" y="304"/>
                    </a:cubicBezTo>
                    <a:lnTo>
                      <a:pt x="3330" y="304"/>
                    </a:lnTo>
                    <a:cubicBezTo>
                      <a:pt x="3535" y="304"/>
                      <a:pt x="3535" y="1"/>
                      <a:pt x="333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33"/>
              <p:cNvSpPr/>
              <p:nvPr/>
            </p:nvSpPr>
            <p:spPr>
              <a:xfrm>
                <a:off x="13543298" y="7439857"/>
                <a:ext cx="122905" cy="10713"/>
              </a:xfrm>
              <a:custGeom>
                <a:avLst/>
                <a:gdLst/>
                <a:ahLst/>
                <a:cxnLst/>
                <a:rect l="l" t="t" r="r" b="b"/>
                <a:pathLst>
                  <a:path w="3545" h="309" extrusionOk="0">
                    <a:moveTo>
                      <a:pt x="201" y="1"/>
                    </a:moveTo>
                    <a:cubicBezTo>
                      <a:pt x="1" y="1"/>
                      <a:pt x="1" y="309"/>
                      <a:pt x="201" y="309"/>
                    </a:cubicBezTo>
                    <a:lnTo>
                      <a:pt x="3340" y="309"/>
                    </a:lnTo>
                    <a:cubicBezTo>
                      <a:pt x="3545" y="309"/>
                      <a:pt x="3545" y="1"/>
                      <a:pt x="334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33"/>
              <p:cNvSpPr/>
              <p:nvPr/>
            </p:nvSpPr>
            <p:spPr>
              <a:xfrm>
                <a:off x="13419325" y="7439857"/>
                <a:ext cx="98810" cy="10713"/>
              </a:xfrm>
              <a:custGeom>
                <a:avLst/>
                <a:gdLst/>
                <a:ahLst/>
                <a:cxnLst/>
                <a:rect l="l" t="t" r="r" b="b"/>
                <a:pathLst>
                  <a:path w="2850" h="309" extrusionOk="0">
                    <a:moveTo>
                      <a:pt x="205" y="1"/>
                    </a:moveTo>
                    <a:cubicBezTo>
                      <a:pt x="0" y="1"/>
                      <a:pt x="0" y="309"/>
                      <a:pt x="205" y="309"/>
                    </a:cubicBezTo>
                    <a:lnTo>
                      <a:pt x="2649" y="309"/>
                    </a:lnTo>
                    <a:cubicBezTo>
                      <a:pt x="2849" y="309"/>
                      <a:pt x="2849" y="1"/>
                      <a:pt x="264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33"/>
              <p:cNvSpPr/>
              <p:nvPr/>
            </p:nvSpPr>
            <p:spPr>
              <a:xfrm>
                <a:off x="13327142" y="7439857"/>
                <a:ext cx="61019" cy="10713"/>
              </a:xfrm>
              <a:custGeom>
                <a:avLst/>
                <a:gdLst/>
                <a:ahLst/>
                <a:cxnLst/>
                <a:rect l="l" t="t" r="r" b="b"/>
                <a:pathLst>
                  <a:path w="1760" h="309" extrusionOk="0">
                    <a:moveTo>
                      <a:pt x="206" y="1"/>
                    </a:moveTo>
                    <a:cubicBezTo>
                      <a:pt x="1" y="1"/>
                      <a:pt x="1" y="309"/>
                      <a:pt x="206" y="309"/>
                    </a:cubicBezTo>
                    <a:lnTo>
                      <a:pt x="1554" y="309"/>
                    </a:lnTo>
                    <a:cubicBezTo>
                      <a:pt x="1759" y="309"/>
                      <a:pt x="1759" y="1"/>
                      <a:pt x="15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33"/>
              <p:cNvSpPr/>
              <p:nvPr/>
            </p:nvSpPr>
            <p:spPr>
              <a:xfrm>
                <a:off x="13552693" y="7358698"/>
                <a:ext cx="60985" cy="10540"/>
              </a:xfrm>
              <a:custGeom>
                <a:avLst/>
                <a:gdLst/>
                <a:ahLst/>
                <a:cxnLst/>
                <a:rect l="l" t="t" r="r" b="b"/>
                <a:pathLst>
                  <a:path w="1759" h="304" extrusionOk="0">
                    <a:moveTo>
                      <a:pt x="206" y="1"/>
                    </a:moveTo>
                    <a:cubicBezTo>
                      <a:pt x="0" y="1"/>
                      <a:pt x="0" y="304"/>
                      <a:pt x="206" y="304"/>
                    </a:cubicBezTo>
                    <a:lnTo>
                      <a:pt x="1558" y="304"/>
                    </a:lnTo>
                    <a:cubicBezTo>
                      <a:pt x="1758" y="304"/>
                      <a:pt x="1758" y="1"/>
                      <a:pt x="155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3"/>
              <p:cNvSpPr/>
              <p:nvPr/>
            </p:nvSpPr>
            <p:spPr>
              <a:xfrm>
                <a:off x="13428373" y="7539632"/>
                <a:ext cx="89761" cy="10678"/>
              </a:xfrm>
              <a:custGeom>
                <a:avLst/>
                <a:gdLst/>
                <a:ahLst/>
                <a:cxnLst/>
                <a:rect l="l" t="t" r="r" b="b"/>
                <a:pathLst>
                  <a:path w="2589" h="308"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3"/>
              <p:cNvSpPr/>
              <p:nvPr/>
            </p:nvSpPr>
            <p:spPr>
              <a:xfrm>
                <a:off x="13510988" y="7494840"/>
                <a:ext cx="89761" cy="10713"/>
              </a:xfrm>
              <a:custGeom>
                <a:avLst/>
                <a:gdLst/>
                <a:ahLst/>
                <a:cxnLst/>
                <a:rect l="l" t="t" r="r" b="b"/>
                <a:pathLst>
                  <a:path w="2589" h="309"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4" name="Google Shape;774;p33"/>
            <p:cNvGrpSpPr/>
            <p:nvPr/>
          </p:nvGrpSpPr>
          <p:grpSpPr>
            <a:xfrm>
              <a:off x="-250564" y="-214323"/>
              <a:ext cx="9700139" cy="5448380"/>
              <a:chOff x="-250564" y="-214323"/>
              <a:chExt cx="9700139" cy="5448380"/>
            </a:xfrm>
          </p:grpSpPr>
          <p:grpSp>
            <p:nvGrpSpPr>
              <p:cNvPr id="775" name="Google Shape;775;p33"/>
              <p:cNvGrpSpPr/>
              <p:nvPr/>
            </p:nvGrpSpPr>
            <p:grpSpPr>
              <a:xfrm>
                <a:off x="8430679" y="4423198"/>
                <a:ext cx="1018896" cy="810859"/>
                <a:chOff x="8430679" y="4423198"/>
                <a:chExt cx="1018896" cy="810859"/>
              </a:xfrm>
            </p:grpSpPr>
            <p:sp>
              <p:nvSpPr>
                <p:cNvPr id="776" name="Google Shape;776;p33"/>
                <p:cNvSpPr/>
                <p:nvPr/>
              </p:nvSpPr>
              <p:spPr>
                <a:xfrm rot="-542867" flipH="1">
                  <a:off x="8481661" y="4475785"/>
                  <a:ext cx="724632" cy="705686"/>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lt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3"/>
                <p:cNvSpPr/>
                <p:nvPr/>
              </p:nvSpPr>
              <p:spPr>
                <a:xfrm rot="-542867" flipH="1">
                  <a:off x="8742857" y="4497627"/>
                  <a:ext cx="416267" cy="624073"/>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33"/>
                <p:cNvSpPr/>
                <p:nvPr/>
              </p:nvSpPr>
              <p:spPr>
                <a:xfrm rot="-542867" flipH="1">
                  <a:off x="8708847" y="4510796"/>
                  <a:ext cx="279317" cy="123449"/>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3"/>
                <p:cNvSpPr/>
                <p:nvPr/>
              </p:nvSpPr>
              <p:spPr>
                <a:xfrm rot="-542867" flipH="1">
                  <a:off x="8807203" y="4636854"/>
                  <a:ext cx="85356" cy="30781"/>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3"/>
                <p:cNvSpPr/>
                <p:nvPr/>
              </p:nvSpPr>
              <p:spPr>
                <a:xfrm rot="-542867" flipH="1">
                  <a:off x="8534444" y="4681403"/>
                  <a:ext cx="522216" cy="468651"/>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3"/>
                <p:cNvSpPr/>
                <p:nvPr/>
              </p:nvSpPr>
              <p:spPr>
                <a:xfrm rot="-542867" flipH="1">
                  <a:off x="8506014" y="4705272"/>
                  <a:ext cx="249240" cy="88008"/>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33"/>
                <p:cNvSpPr/>
                <p:nvPr/>
              </p:nvSpPr>
              <p:spPr>
                <a:xfrm rot="-542867" flipH="1">
                  <a:off x="8606836" y="4813397"/>
                  <a:ext cx="85519" cy="2330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3"/>
                <p:cNvSpPr/>
                <p:nvPr/>
              </p:nvSpPr>
              <p:spPr>
                <a:xfrm flipH="1">
                  <a:off x="8696505"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4" name="Google Shape;784;p33"/>
              <p:cNvGrpSpPr/>
              <p:nvPr/>
            </p:nvGrpSpPr>
            <p:grpSpPr>
              <a:xfrm rot="-1797952">
                <a:off x="110480" y="-103835"/>
                <a:ext cx="604078" cy="604078"/>
                <a:chOff x="8133572" y="1009826"/>
                <a:chExt cx="594419" cy="594419"/>
              </a:xfrm>
            </p:grpSpPr>
            <p:sp>
              <p:nvSpPr>
                <p:cNvPr id="785" name="Google Shape;785;p33"/>
                <p:cNvSpPr/>
                <p:nvPr/>
              </p:nvSpPr>
              <p:spPr>
                <a:xfrm rot="-2700000">
                  <a:off x="8216950" y="1100550"/>
                  <a:ext cx="427664" cy="412972"/>
                </a:xfrm>
                <a:custGeom>
                  <a:avLst/>
                  <a:gdLst/>
                  <a:ahLst/>
                  <a:cxnLst/>
                  <a:rect l="l" t="t" r="r" b="b"/>
                  <a:pathLst>
                    <a:path w="14438" h="13942" extrusionOk="0">
                      <a:moveTo>
                        <a:pt x="774" y="0"/>
                      </a:moveTo>
                      <a:cubicBezTo>
                        <a:pt x="342" y="0"/>
                        <a:pt x="0" y="347"/>
                        <a:pt x="0" y="778"/>
                      </a:cubicBezTo>
                      <a:cubicBezTo>
                        <a:pt x="0" y="4297"/>
                        <a:pt x="1423" y="7608"/>
                        <a:pt x="4010" y="10096"/>
                      </a:cubicBezTo>
                      <a:cubicBezTo>
                        <a:pt x="6597" y="12584"/>
                        <a:pt x="10022" y="13942"/>
                        <a:pt x="13659" y="13942"/>
                      </a:cubicBezTo>
                      <a:cubicBezTo>
                        <a:pt x="14090" y="13942"/>
                        <a:pt x="14437" y="13595"/>
                        <a:pt x="14437" y="13168"/>
                      </a:cubicBezTo>
                      <a:lnTo>
                        <a:pt x="14437" y="778"/>
                      </a:lnTo>
                      <a:cubicBezTo>
                        <a:pt x="14437" y="347"/>
                        <a:pt x="14085" y="0"/>
                        <a:pt x="1365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33"/>
                <p:cNvSpPr/>
                <p:nvPr/>
              </p:nvSpPr>
              <p:spPr>
                <a:xfrm rot="-2700000">
                  <a:off x="8239918" y="1123625"/>
                  <a:ext cx="381722" cy="367030"/>
                </a:xfrm>
                <a:custGeom>
                  <a:avLst/>
                  <a:gdLst/>
                  <a:ahLst/>
                  <a:cxnLst/>
                  <a:rect l="l" t="t" r="r" b="b"/>
                  <a:pathLst>
                    <a:path w="12887" h="12391" extrusionOk="0">
                      <a:moveTo>
                        <a:pt x="1" y="0"/>
                      </a:moveTo>
                      <a:cubicBezTo>
                        <a:pt x="1" y="6840"/>
                        <a:pt x="5764" y="12390"/>
                        <a:pt x="12886" y="12390"/>
                      </a:cubicBezTo>
                      <a:lnTo>
                        <a:pt x="12886" y="11374"/>
                      </a:lnTo>
                      <a:cubicBezTo>
                        <a:pt x="6349" y="11374"/>
                        <a:pt x="1056" y="6280"/>
                        <a:pt x="10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33"/>
                <p:cNvSpPr/>
                <p:nvPr/>
              </p:nvSpPr>
              <p:spPr>
                <a:xfrm rot="-2700000">
                  <a:off x="8255848" y="1117028"/>
                  <a:ext cx="350591" cy="336935"/>
                </a:xfrm>
                <a:custGeom>
                  <a:avLst/>
                  <a:gdLst/>
                  <a:ahLst/>
                  <a:cxnLst/>
                  <a:rect l="l" t="t" r="r" b="b"/>
                  <a:pathLst>
                    <a:path w="11836" h="11375" extrusionOk="0">
                      <a:moveTo>
                        <a:pt x="0" y="0"/>
                      </a:moveTo>
                      <a:cubicBezTo>
                        <a:pt x="0" y="6280"/>
                        <a:pt x="5298" y="11374"/>
                        <a:pt x="11835" y="11374"/>
                      </a:cubicBezTo>
                      <a:lnTo>
                        <a:pt x="11835" y="10527"/>
                      </a:lnTo>
                      <a:cubicBezTo>
                        <a:pt x="5789" y="10527"/>
                        <a:pt x="882" y="5809"/>
                        <a:pt x="8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33"/>
                <p:cNvSpPr/>
                <p:nvPr/>
              </p:nvSpPr>
              <p:spPr>
                <a:xfrm rot="-2700000">
                  <a:off x="8269265" y="1111471"/>
                  <a:ext cx="324465" cy="311817"/>
                </a:xfrm>
                <a:custGeom>
                  <a:avLst/>
                  <a:gdLst/>
                  <a:ahLst/>
                  <a:cxnLst/>
                  <a:rect l="l" t="t" r="r" b="b"/>
                  <a:pathLst>
                    <a:path w="10954" h="10527" extrusionOk="0">
                      <a:moveTo>
                        <a:pt x="0" y="0"/>
                      </a:moveTo>
                      <a:cubicBezTo>
                        <a:pt x="0" y="5809"/>
                        <a:pt x="4907" y="10527"/>
                        <a:pt x="10953" y="10527"/>
                      </a:cubicBezTo>
                      <a:lnTo>
                        <a:pt x="109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33"/>
                <p:cNvSpPr/>
                <p:nvPr/>
              </p:nvSpPr>
              <p:spPr>
                <a:xfrm rot="-2700000">
                  <a:off x="8371733" y="1143292"/>
                  <a:ext cx="35574" cy="47186"/>
                </a:xfrm>
                <a:custGeom>
                  <a:avLst/>
                  <a:gdLst/>
                  <a:ahLst/>
                  <a:cxnLst/>
                  <a:rect l="l" t="t" r="r" b="b"/>
                  <a:pathLst>
                    <a:path w="1201" h="1593" extrusionOk="0">
                      <a:moveTo>
                        <a:pt x="884" y="1"/>
                      </a:moveTo>
                      <a:cubicBezTo>
                        <a:pt x="619" y="1"/>
                        <a:pt x="202" y="594"/>
                        <a:pt x="105" y="867"/>
                      </a:cubicBezTo>
                      <a:cubicBezTo>
                        <a:pt x="1" y="1160"/>
                        <a:pt x="130" y="1472"/>
                        <a:pt x="387" y="1566"/>
                      </a:cubicBezTo>
                      <a:cubicBezTo>
                        <a:pt x="438" y="1584"/>
                        <a:pt x="489" y="1593"/>
                        <a:pt x="541" y="1593"/>
                      </a:cubicBezTo>
                      <a:cubicBezTo>
                        <a:pt x="757" y="1593"/>
                        <a:pt x="966" y="1441"/>
                        <a:pt x="1046" y="1204"/>
                      </a:cubicBezTo>
                      <a:cubicBezTo>
                        <a:pt x="1151" y="912"/>
                        <a:pt x="1200" y="99"/>
                        <a:pt x="937" y="10"/>
                      </a:cubicBezTo>
                      <a:cubicBezTo>
                        <a:pt x="921" y="4"/>
                        <a:pt x="903" y="1"/>
                        <a:pt x="8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33"/>
                <p:cNvSpPr/>
                <p:nvPr/>
              </p:nvSpPr>
              <p:spPr>
                <a:xfrm rot="-2700000">
                  <a:off x="8464274" y="1148678"/>
                  <a:ext cx="32612" cy="48311"/>
                </a:xfrm>
                <a:custGeom>
                  <a:avLst/>
                  <a:gdLst/>
                  <a:ahLst/>
                  <a:cxnLst/>
                  <a:rect l="l" t="t" r="r" b="b"/>
                  <a:pathLst>
                    <a:path w="1101" h="1631" extrusionOk="0">
                      <a:moveTo>
                        <a:pt x="721" y="0"/>
                      </a:moveTo>
                      <a:cubicBezTo>
                        <a:pt x="453" y="0"/>
                        <a:pt x="112" y="687"/>
                        <a:pt x="60" y="984"/>
                      </a:cubicBezTo>
                      <a:cubicBezTo>
                        <a:pt x="0" y="1286"/>
                        <a:pt x="179" y="1574"/>
                        <a:pt x="451" y="1623"/>
                      </a:cubicBezTo>
                      <a:cubicBezTo>
                        <a:pt x="479" y="1628"/>
                        <a:pt x="506" y="1631"/>
                        <a:pt x="533" y="1631"/>
                      </a:cubicBezTo>
                      <a:cubicBezTo>
                        <a:pt x="775" y="1631"/>
                        <a:pt x="992" y="1438"/>
                        <a:pt x="1041" y="1162"/>
                      </a:cubicBezTo>
                      <a:cubicBezTo>
                        <a:pt x="1101" y="855"/>
                        <a:pt x="1021" y="52"/>
                        <a:pt x="749" y="3"/>
                      </a:cubicBezTo>
                      <a:cubicBezTo>
                        <a:pt x="740" y="1"/>
                        <a:pt x="731" y="0"/>
                        <a:pt x="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3"/>
                <p:cNvSpPr/>
                <p:nvPr/>
              </p:nvSpPr>
              <p:spPr>
                <a:xfrm rot="-2700000">
                  <a:off x="8414922" y="1099251"/>
                  <a:ext cx="32612" cy="48459"/>
                </a:xfrm>
                <a:custGeom>
                  <a:avLst/>
                  <a:gdLst/>
                  <a:ahLst/>
                  <a:cxnLst/>
                  <a:rect l="l" t="t" r="r" b="b"/>
                  <a:pathLst>
                    <a:path w="1101" h="1636" extrusionOk="0">
                      <a:moveTo>
                        <a:pt x="722" y="0"/>
                      </a:moveTo>
                      <a:cubicBezTo>
                        <a:pt x="453" y="0"/>
                        <a:pt x="112" y="691"/>
                        <a:pt x="60" y="984"/>
                      </a:cubicBezTo>
                      <a:cubicBezTo>
                        <a:pt x="0" y="1291"/>
                        <a:pt x="179" y="1578"/>
                        <a:pt x="451" y="1628"/>
                      </a:cubicBezTo>
                      <a:cubicBezTo>
                        <a:pt x="478" y="1633"/>
                        <a:pt x="505" y="1635"/>
                        <a:pt x="532" y="1635"/>
                      </a:cubicBezTo>
                      <a:cubicBezTo>
                        <a:pt x="774" y="1635"/>
                        <a:pt x="992" y="1439"/>
                        <a:pt x="1041" y="1167"/>
                      </a:cubicBezTo>
                      <a:cubicBezTo>
                        <a:pt x="1101" y="860"/>
                        <a:pt x="1021" y="52"/>
                        <a:pt x="749" y="2"/>
                      </a:cubicBezTo>
                      <a:cubicBezTo>
                        <a:pt x="740" y="1"/>
                        <a:pt x="731" y="0"/>
                        <a:pt x="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3"/>
                <p:cNvSpPr/>
                <p:nvPr/>
              </p:nvSpPr>
              <p:spPr>
                <a:xfrm rot="-2700000">
                  <a:off x="8421043" y="1192618"/>
                  <a:ext cx="35574" cy="47156"/>
                </a:xfrm>
                <a:custGeom>
                  <a:avLst/>
                  <a:gdLst/>
                  <a:ahLst/>
                  <a:cxnLst/>
                  <a:rect l="l" t="t" r="r" b="b"/>
                  <a:pathLst>
                    <a:path w="1201" h="1592" extrusionOk="0">
                      <a:moveTo>
                        <a:pt x="887" y="1"/>
                      </a:moveTo>
                      <a:cubicBezTo>
                        <a:pt x="622" y="1"/>
                        <a:pt x="202" y="597"/>
                        <a:pt x="105" y="871"/>
                      </a:cubicBezTo>
                      <a:cubicBezTo>
                        <a:pt x="1" y="1164"/>
                        <a:pt x="130" y="1476"/>
                        <a:pt x="387" y="1565"/>
                      </a:cubicBezTo>
                      <a:cubicBezTo>
                        <a:pt x="438" y="1583"/>
                        <a:pt x="489" y="1592"/>
                        <a:pt x="541" y="1592"/>
                      </a:cubicBezTo>
                      <a:cubicBezTo>
                        <a:pt x="757" y="1592"/>
                        <a:pt x="966" y="1440"/>
                        <a:pt x="1046" y="1203"/>
                      </a:cubicBezTo>
                      <a:cubicBezTo>
                        <a:pt x="1151" y="911"/>
                        <a:pt x="1200" y="103"/>
                        <a:pt x="937" y="9"/>
                      </a:cubicBezTo>
                      <a:cubicBezTo>
                        <a:pt x="921" y="3"/>
                        <a:pt x="904" y="1"/>
                        <a:pt x="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3" name="Google Shape;793;p33"/>
              <p:cNvGrpSpPr/>
              <p:nvPr/>
            </p:nvGrpSpPr>
            <p:grpSpPr>
              <a:xfrm>
                <a:off x="-250564" y="300869"/>
                <a:ext cx="729616" cy="604013"/>
                <a:chOff x="8260386" y="2306480"/>
                <a:chExt cx="635278" cy="525915"/>
              </a:xfrm>
            </p:grpSpPr>
            <p:sp>
              <p:nvSpPr>
                <p:cNvPr id="794" name="Google Shape;794;p33"/>
                <p:cNvSpPr/>
                <p:nvPr/>
              </p:nvSpPr>
              <p:spPr>
                <a:xfrm rot="1799661">
                  <a:off x="8290838" y="2431587"/>
                  <a:ext cx="574375" cy="275700"/>
                </a:xfrm>
                <a:custGeom>
                  <a:avLst/>
                  <a:gdLst/>
                  <a:ahLst/>
                  <a:cxnLst/>
                  <a:rect l="l" t="t" r="r" b="b"/>
                  <a:pathLst>
                    <a:path w="23175" h="11124" extrusionOk="0">
                      <a:moveTo>
                        <a:pt x="22300" y="1"/>
                      </a:moveTo>
                      <a:cubicBezTo>
                        <a:pt x="22297" y="1"/>
                        <a:pt x="22294" y="1"/>
                        <a:pt x="22292" y="1"/>
                      </a:cubicBezTo>
                      <a:lnTo>
                        <a:pt x="22278" y="1"/>
                      </a:lnTo>
                      <a:cubicBezTo>
                        <a:pt x="22151" y="1"/>
                        <a:pt x="22029" y="29"/>
                        <a:pt x="21911" y="85"/>
                      </a:cubicBezTo>
                      <a:lnTo>
                        <a:pt x="21268" y="85"/>
                      </a:lnTo>
                      <a:cubicBezTo>
                        <a:pt x="21235" y="81"/>
                        <a:pt x="21203" y="76"/>
                        <a:pt x="21170" y="76"/>
                      </a:cubicBezTo>
                      <a:lnTo>
                        <a:pt x="4723" y="76"/>
                      </a:lnTo>
                      <a:cubicBezTo>
                        <a:pt x="4690" y="76"/>
                        <a:pt x="4657" y="81"/>
                        <a:pt x="4624" y="85"/>
                      </a:cubicBezTo>
                      <a:lnTo>
                        <a:pt x="954" y="85"/>
                      </a:lnTo>
                      <a:cubicBezTo>
                        <a:pt x="428" y="85"/>
                        <a:pt x="1" y="512"/>
                        <a:pt x="1" y="1038"/>
                      </a:cubicBezTo>
                      <a:lnTo>
                        <a:pt x="1" y="1648"/>
                      </a:lnTo>
                      <a:cubicBezTo>
                        <a:pt x="1" y="2089"/>
                        <a:pt x="306" y="2479"/>
                        <a:pt x="738" y="2578"/>
                      </a:cubicBezTo>
                      <a:lnTo>
                        <a:pt x="2775" y="3052"/>
                      </a:lnTo>
                      <a:cubicBezTo>
                        <a:pt x="3479" y="6206"/>
                        <a:pt x="5615" y="8844"/>
                        <a:pt x="8548" y="10186"/>
                      </a:cubicBezTo>
                      <a:cubicBezTo>
                        <a:pt x="9912" y="10813"/>
                        <a:pt x="11376" y="11123"/>
                        <a:pt x="12839" y="11123"/>
                      </a:cubicBezTo>
                      <a:cubicBezTo>
                        <a:pt x="14522" y="11123"/>
                        <a:pt x="16202" y="10712"/>
                        <a:pt x="17725" y="9895"/>
                      </a:cubicBezTo>
                      <a:cubicBezTo>
                        <a:pt x="17733" y="9895"/>
                        <a:pt x="17741" y="9896"/>
                        <a:pt x="17749" y="9896"/>
                      </a:cubicBezTo>
                      <a:cubicBezTo>
                        <a:pt x="17919" y="9896"/>
                        <a:pt x="18088" y="9849"/>
                        <a:pt x="18236" y="9754"/>
                      </a:cubicBezTo>
                      <a:cubicBezTo>
                        <a:pt x="19870" y="8722"/>
                        <a:pt x="21184" y="7248"/>
                        <a:pt x="22019" y="5502"/>
                      </a:cubicBezTo>
                      <a:cubicBezTo>
                        <a:pt x="22545" y="4479"/>
                        <a:pt x="22892" y="3371"/>
                        <a:pt x="23047" y="2230"/>
                      </a:cubicBezTo>
                      <a:cubicBezTo>
                        <a:pt x="23127" y="1780"/>
                        <a:pt x="23169" y="1324"/>
                        <a:pt x="23174" y="869"/>
                      </a:cubicBezTo>
                      <a:cubicBezTo>
                        <a:pt x="23169" y="389"/>
                        <a:pt x="22780" y="1"/>
                        <a:pt x="2230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3"/>
                <p:cNvSpPr/>
                <p:nvPr/>
              </p:nvSpPr>
              <p:spPr>
                <a:xfrm rot="1799661">
                  <a:off x="8308465" y="2451538"/>
                  <a:ext cx="537471" cy="237507"/>
                </a:xfrm>
                <a:custGeom>
                  <a:avLst/>
                  <a:gdLst/>
                  <a:ahLst/>
                  <a:cxnLst/>
                  <a:rect l="l" t="t" r="r" b="b"/>
                  <a:pathLst>
                    <a:path w="21686" h="9583" extrusionOk="0">
                      <a:moveTo>
                        <a:pt x="221" y="0"/>
                      </a:moveTo>
                      <a:cubicBezTo>
                        <a:pt x="99" y="0"/>
                        <a:pt x="0" y="99"/>
                        <a:pt x="0" y="221"/>
                      </a:cubicBezTo>
                      <a:lnTo>
                        <a:pt x="0" y="827"/>
                      </a:lnTo>
                      <a:cubicBezTo>
                        <a:pt x="0" y="930"/>
                        <a:pt x="70" y="1019"/>
                        <a:pt x="174" y="1042"/>
                      </a:cubicBezTo>
                      <a:lnTo>
                        <a:pt x="2671" y="1629"/>
                      </a:lnTo>
                      <a:cubicBezTo>
                        <a:pt x="3464" y="6261"/>
                        <a:pt x="7480" y="9583"/>
                        <a:pt x="12099" y="9583"/>
                      </a:cubicBezTo>
                      <a:cubicBezTo>
                        <a:pt x="12371" y="9583"/>
                        <a:pt x="12646" y="9571"/>
                        <a:pt x="12922" y="9548"/>
                      </a:cubicBezTo>
                      <a:cubicBezTo>
                        <a:pt x="17879" y="9121"/>
                        <a:pt x="21685" y="4971"/>
                        <a:pt x="21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3"/>
                <p:cNvSpPr/>
                <p:nvPr/>
              </p:nvSpPr>
              <p:spPr>
                <a:xfrm rot="1799661">
                  <a:off x="8648811" y="2541257"/>
                  <a:ext cx="44339" cy="52072"/>
                </a:xfrm>
                <a:custGeom>
                  <a:avLst/>
                  <a:gdLst/>
                  <a:ahLst/>
                  <a:cxnLst/>
                  <a:rect l="l" t="t" r="r" b="b"/>
                  <a:pathLst>
                    <a:path w="1789" h="2101" extrusionOk="0">
                      <a:moveTo>
                        <a:pt x="714" y="303"/>
                      </a:moveTo>
                      <a:cubicBezTo>
                        <a:pt x="812" y="308"/>
                        <a:pt x="906" y="340"/>
                        <a:pt x="981" y="402"/>
                      </a:cubicBezTo>
                      <a:cubicBezTo>
                        <a:pt x="1305" y="655"/>
                        <a:pt x="1465" y="1063"/>
                        <a:pt x="1399" y="1472"/>
                      </a:cubicBezTo>
                      <a:cubicBezTo>
                        <a:pt x="1375" y="1561"/>
                        <a:pt x="1324" y="1720"/>
                        <a:pt x="1178" y="1777"/>
                      </a:cubicBezTo>
                      <a:cubicBezTo>
                        <a:pt x="1142" y="1792"/>
                        <a:pt x="1106" y="1798"/>
                        <a:pt x="1071" y="1798"/>
                      </a:cubicBezTo>
                      <a:cubicBezTo>
                        <a:pt x="963" y="1798"/>
                        <a:pt x="864" y="1741"/>
                        <a:pt x="807" y="1702"/>
                      </a:cubicBezTo>
                      <a:cubicBezTo>
                        <a:pt x="484" y="1448"/>
                        <a:pt x="324" y="1035"/>
                        <a:pt x="390" y="632"/>
                      </a:cubicBezTo>
                      <a:cubicBezTo>
                        <a:pt x="408" y="538"/>
                        <a:pt x="465" y="383"/>
                        <a:pt x="610" y="322"/>
                      </a:cubicBezTo>
                      <a:cubicBezTo>
                        <a:pt x="643" y="308"/>
                        <a:pt x="681" y="303"/>
                        <a:pt x="714" y="303"/>
                      </a:cubicBezTo>
                      <a:close/>
                      <a:moveTo>
                        <a:pt x="715" y="0"/>
                      </a:moveTo>
                      <a:cubicBezTo>
                        <a:pt x="643" y="0"/>
                        <a:pt x="571" y="13"/>
                        <a:pt x="502" y="40"/>
                      </a:cubicBezTo>
                      <a:cubicBezTo>
                        <a:pt x="301" y="120"/>
                        <a:pt x="155" y="308"/>
                        <a:pt x="99" y="561"/>
                      </a:cubicBezTo>
                      <a:cubicBezTo>
                        <a:pt x="0" y="1087"/>
                        <a:pt x="207" y="1622"/>
                        <a:pt x="634" y="1950"/>
                      </a:cubicBezTo>
                      <a:cubicBezTo>
                        <a:pt x="761" y="2044"/>
                        <a:pt x="911" y="2096"/>
                        <a:pt x="1070" y="2101"/>
                      </a:cubicBezTo>
                      <a:cubicBezTo>
                        <a:pt x="1145" y="2101"/>
                        <a:pt x="1216" y="2087"/>
                        <a:pt x="1286" y="2058"/>
                      </a:cubicBezTo>
                      <a:cubicBezTo>
                        <a:pt x="1488" y="1979"/>
                        <a:pt x="1634" y="1796"/>
                        <a:pt x="1690" y="1537"/>
                      </a:cubicBezTo>
                      <a:cubicBezTo>
                        <a:pt x="1788" y="1012"/>
                        <a:pt x="1577" y="477"/>
                        <a:pt x="1155" y="153"/>
                      </a:cubicBezTo>
                      <a:cubicBezTo>
                        <a:pt x="1011" y="53"/>
                        <a:pt x="861" y="0"/>
                        <a:pt x="7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3"/>
                <p:cNvSpPr/>
                <p:nvPr/>
              </p:nvSpPr>
              <p:spPr>
                <a:xfrm rot="1799661">
                  <a:off x="8576440" y="2544356"/>
                  <a:ext cx="55517" cy="38961"/>
                </a:xfrm>
                <a:custGeom>
                  <a:avLst/>
                  <a:gdLst/>
                  <a:ahLst/>
                  <a:cxnLst/>
                  <a:rect l="l" t="t" r="r" b="b"/>
                  <a:pathLst>
                    <a:path w="2240" h="1572" extrusionOk="0">
                      <a:moveTo>
                        <a:pt x="1283" y="304"/>
                      </a:moveTo>
                      <a:cubicBezTo>
                        <a:pt x="1409" y="304"/>
                        <a:pt x="1535" y="332"/>
                        <a:pt x="1653" y="384"/>
                      </a:cubicBezTo>
                      <a:cubicBezTo>
                        <a:pt x="1737" y="422"/>
                        <a:pt x="1883" y="511"/>
                        <a:pt x="1906" y="666"/>
                      </a:cubicBezTo>
                      <a:cubicBezTo>
                        <a:pt x="1930" y="821"/>
                        <a:pt x="1822" y="948"/>
                        <a:pt x="1751" y="1009"/>
                      </a:cubicBezTo>
                      <a:cubicBezTo>
                        <a:pt x="1545" y="1179"/>
                        <a:pt x="1289" y="1268"/>
                        <a:pt x="1031" y="1268"/>
                      </a:cubicBezTo>
                      <a:cubicBezTo>
                        <a:pt x="891" y="1268"/>
                        <a:pt x="750" y="1242"/>
                        <a:pt x="615" y="1187"/>
                      </a:cubicBezTo>
                      <a:cubicBezTo>
                        <a:pt x="531" y="1149"/>
                        <a:pt x="385" y="1060"/>
                        <a:pt x="362" y="905"/>
                      </a:cubicBezTo>
                      <a:cubicBezTo>
                        <a:pt x="324" y="652"/>
                        <a:pt x="644" y="384"/>
                        <a:pt x="1061" y="319"/>
                      </a:cubicBezTo>
                      <a:cubicBezTo>
                        <a:pt x="1122" y="309"/>
                        <a:pt x="1188" y="305"/>
                        <a:pt x="1249" y="305"/>
                      </a:cubicBezTo>
                      <a:lnTo>
                        <a:pt x="1254" y="305"/>
                      </a:lnTo>
                      <a:cubicBezTo>
                        <a:pt x="1264" y="304"/>
                        <a:pt x="1273" y="304"/>
                        <a:pt x="1283" y="304"/>
                      </a:cubicBezTo>
                      <a:close/>
                      <a:moveTo>
                        <a:pt x="1240" y="0"/>
                      </a:moveTo>
                      <a:cubicBezTo>
                        <a:pt x="1166" y="0"/>
                        <a:pt x="1092" y="6"/>
                        <a:pt x="1019" y="18"/>
                      </a:cubicBezTo>
                      <a:cubicBezTo>
                        <a:pt x="418" y="112"/>
                        <a:pt x="1" y="520"/>
                        <a:pt x="66" y="952"/>
                      </a:cubicBezTo>
                      <a:cubicBezTo>
                        <a:pt x="99" y="1168"/>
                        <a:pt x="249" y="1347"/>
                        <a:pt x="489" y="1459"/>
                      </a:cubicBezTo>
                      <a:cubicBezTo>
                        <a:pt x="653" y="1534"/>
                        <a:pt x="836" y="1572"/>
                        <a:pt x="1019" y="1572"/>
                      </a:cubicBezTo>
                      <a:cubicBezTo>
                        <a:pt x="1099" y="1572"/>
                        <a:pt x="1174" y="1567"/>
                        <a:pt x="1249" y="1553"/>
                      </a:cubicBezTo>
                      <a:cubicBezTo>
                        <a:pt x="1512" y="1520"/>
                        <a:pt x="1756" y="1408"/>
                        <a:pt x="1953" y="1234"/>
                      </a:cubicBezTo>
                      <a:cubicBezTo>
                        <a:pt x="2150" y="1056"/>
                        <a:pt x="2240" y="840"/>
                        <a:pt x="2207" y="624"/>
                      </a:cubicBezTo>
                      <a:cubicBezTo>
                        <a:pt x="2169" y="408"/>
                        <a:pt x="2024" y="225"/>
                        <a:pt x="1784" y="112"/>
                      </a:cubicBezTo>
                      <a:cubicBezTo>
                        <a:pt x="1609" y="38"/>
                        <a:pt x="1425" y="0"/>
                        <a:pt x="124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3"/>
                <p:cNvSpPr/>
                <p:nvPr/>
              </p:nvSpPr>
              <p:spPr>
                <a:xfrm rot="1799661">
                  <a:off x="8585794" y="2597132"/>
                  <a:ext cx="38515" cy="53782"/>
                </a:xfrm>
                <a:custGeom>
                  <a:avLst/>
                  <a:gdLst/>
                  <a:ahLst/>
                  <a:cxnLst/>
                  <a:rect l="l" t="t" r="r" b="b"/>
                  <a:pathLst>
                    <a:path w="1554" h="2170" extrusionOk="0">
                      <a:moveTo>
                        <a:pt x="775" y="306"/>
                      </a:moveTo>
                      <a:cubicBezTo>
                        <a:pt x="1033" y="306"/>
                        <a:pt x="1249" y="663"/>
                        <a:pt x="1249" y="1085"/>
                      </a:cubicBezTo>
                      <a:cubicBezTo>
                        <a:pt x="1249" y="1508"/>
                        <a:pt x="1033" y="1864"/>
                        <a:pt x="775" y="1864"/>
                      </a:cubicBezTo>
                      <a:cubicBezTo>
                        <a:pt x="516" y="1864"/>
                        <a:pt x="300" y="1508"/>
                        <a:pt x="300" y="1085"/>
                      </a:cubicBezTo>
                      <a:cubicBezTo>
                        <a:pt x="300" y="663"/>
                        <a:pt x="516" y="306"/>
                        <a:pt x="775" y="306"/>
                      </a:cubicBezTo>
                      <a:close/>
                      <a:moveTo>
                        <a:pt x="775" y="1"/>
                      </a:moveTo>
                      <a:cubicBezTo>
                        <a:pt x="338" y="1"/>
                        <a:pt x="0" y="480"/>
                        <a:pt x="0" y="1085"/>
                      </a:cubicBezTo>
                      <a:cubicBezTo>
                        <a:pt x="0" y="1691"/>
                        <a:pt x="338" y="2169"/>
                        <a:pt x="775" y="2169"/>
                      </a:cubicBezTo>
                      <a:cubicBezTo>
                        <a:pt x="1211" y="2169"/>
                        <a:pt x="1554" y="1691"/>
                        <a:pt x="1554" y="1085"/>
                      </a:cubicBezTo>
                      <a:cubicBezTo>
                        <a:pt x="1554" y="480"/>
                        <a:pt x="1211" y="1"/>
                        <a:pt x="77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3"/>
                <p:cNvSpPr/>
                <p:nvPr/>
              </p:nvSpPr>
              <p:spPr>
                <a:xfrm rot="1799661">
                  <a:off x="8519776" y="2568098"/>
                  <a:ext cx="55269" cy="45355"/>
                </a:xfrm>
                <a:custGeom>
                  <a:avLst/>
                  <a:gdLst/>
                  <a:ahLst/>
                  <a:cxnLst/>
                  <a:rect l="l" t="t" r="r" b="b"/>
                  <a:pathLst>
                    <a:path w="2230" h="1830" extrusionOk="0">
                      <a:moveTo>
                        <a:pt x="809" y="301"/>
                      </a:moveTo>
                      <a:cubicBezTo>
                        <a:pt x="994" y="301"/>
                        <a:pt x="1219" y="385"/>
                        <a:pt x="1413" y="543"/>
                      </a:cubicBezTo>
                      <a:cubicBezTo>
                        <a:pt x="1742" y="806"/>
                        <a:pt x="1883" y="1200"/>
                        <a:pt x="1723" y="1402"/>
                      </a:cubicBezTo>
                      <a:cubicBezTo>
                        <a:pt x="1658" y="1484"/>
                        <a:pt x="1550" y="1524"/>
                        <a:pt x="1423" y="1524"/>
                      </a:cubicBezTo>
                      <a:cubicBezTo>
                        <a:pt x="1238" y="1524"/>
                        <a:pt x="1012" y="1441"/>
                        <a:pt x="817" y="1285"/>
                      </a:cubicBezTo>
                      <a:cubicBezTo>
                        <a:pt x="488" y="1017"/>
                        <a:pt x="343" y="628"/>
                        <a:pt x="507" y="426"/>
                      </a:cubicBezTo>
                      <a:cubicBezTo>
                        <a:pt x="573" y="341"/>
                        <a:pt x="681" y="301"/>
                        <a:pt x="809" y="301"/>
                      </a:cubicBezTo>
                      <a:close/>
                      <a:moveTo>
                        <a:pt x="808" y="0"/>
                      </a:moveTo>
                      <a:cubicBezTo>
                        <a:pt x="591" y="0"/>
                        <a:pt x="398" y="77"/>
                        <a:pt x="273" y="233"/>
                      </a:cubicBezTo>
                      <a:cubicBezTo>
                        <a:pt x="0" y="576"/>
                        <a:pt x="155" y="1139"/>
                        <a:pt x="629" y="1520"/>
                      </a:cubicBezTo>
                      <a:cubicBezTo>
                        <a:pt x="850" y="1707"/>
                        <a:pt x="1127" y="1815"/>
                        <a:pt x="1418" y="1829"/>
                      </a:cubicBezTo>
                      <a:cubicBezTo>
                        <a:pt x="1423" y="1829"/>
                        <a:pt x="1429" y="1830"/>
                        <a:pt x="1434" y="1830"/>
                      </a:cubicBezTo>
                      <a:cubicBezTo>
                        <a:pt x="1635" y="1830"/>
                        <a:pt x="1825" y="1745"/>
                        <a:pt x="1958" y="1595"/>
                      </a:cubicBezTo>
                      <a:cubicBezTo>
                        <a:pt x="2230" y="1252"/>
                        <a:pt x="2075" y="689"/>
                        <a:pt x="1601" y="309"/>
                      </a:cubicBezTo>
                      <a:cubicBezTo>
                        <a:pt x="1346" y="104"/>
                        <a:pt x="1060" y="0"/>
                        <a:pt x="80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3"/>
                <p:cNvSpPr/>
                <p:nvPr/>
              </p:nvSpPr>
              <p:spPr>
                <a:xfrm rot="1799661">
                  <a:off x="8637791" y="2615147"/>
                  <a:ext cx="50634" cy="48354"/>
                </a:xfrm>
                <a:custGeom>
                  <a:avLst/>
                  <a:gdLst/>
                  <a:ahLst/>
                  <a:cxnLst/>
                  <a:rect l="l" t="t" r="r" b="b"/>
                  <a:pathLst>
                    <a:path w="2043" h="1951" extrusionOk="0">
                      <a:moveTo>
                        <a:pt x="1324" y="302"/>
                      </a:moveTo>
                      <a:cubicBezTo>
                        <a:pt x="1393" y="302"/>
                        <a:pt x="1460" y="325"/>
                        <a:pt x="1512" y="368"/>
                      </a:cubicBezTo>
                      <a:cubicBezTo>
                        <a:pt x="1714" y="533"/>
                        <a:pt x="1657" y="946"/>
                        <a:pt x="1390" y="1274"/>
                      </a:cubicBezTo>
                      <a:cubicBezTo>
                        <a:pt x="1201" y="1511"/>
                        <a:pt x="944" y="1650"/>
                        <a:pt x="739" y="1650"/>
                      </a:cubicBezTo>
                      <a:cubicBezTo>
                        <a:pt x="659" y="1650"/>
                        <a:pt x="588" y="1629"/>
                        <a:pt x="531" y="1584"/>
                      </a:cubicBezTo>
                      <a:cubicBezTo>
                        <a:pt x="329" y="1420"/>
                        <a:pt x="385" y="1007"/>
                        <a:pt x="653" y="678"/>
                      </a:cubicBezTo>
                      <a:cubicBezTo>
                        <a:pt x="775" y="518"/>
                        <a:pt x="944" y="396"/>
                        <a:pt x="1136" y="331"/>
                      </a:cubicBezTo>
                      <a:cubicBezTo>
                        <a:pt x="1193" y="312"/>
                        <a:pt x="1249" y="303"/>
                        <a:pt x="1305" y="303"/>
                      </a:cubicBezTo>
                      <a:cubicBezTo>
                        <a:pt x="1312" y="302"/>
                        <a:pt x="1318" y="302"/>
                        <a:pt x="1324" y="302"/>
                      </a:cubicBezTo>
                      <a:close/>
                      <a:moveTo>
                        <a:pt x="1304" y="0"/>
                      </a:moveTo>
                      <a:cubicBezTo>
                        <a:pt x="1222" y="0"/>
                        <a:pt x="1136" y="13"/>
                        <a:pt x="1047" y="40"/>
                      </a:cubicBezTo>
                      <a:cubicBezTo>
                        <a:pt x="798" y="124"/>
                        <a:pt x="578" y="279"/>
                        <a:pt x="418" y="486"/>
                      </a:cubicBezTo>
                      <a:cubicBezTo>
                        <a:pt x="38" y="960"/>
                        <a:pt x="1" y="1542"/>
                        <a:pt x="343" y="1819"/>
                      </a:cubicBezTo>
                      <a:cubicBezTo>
                        <a:pt x="451" y="1904"/>
                        <a:pt x="584" y="1950"/>
                        <a:pt x="722" y="1950"/>
                      </a:cubicBezTo>
                      <a:cubicBezTo>
                        <a:pt x="729" y="1950"/>
                        <a:pt x="735" y="1950"/>
                        <a:pt x="742" y="1950"/>
                      </a:cubicBezTo>
                      <a:cubicBezTo>
                        <a:pt x="1033" y="1950"/>
                        <a:pt x="1371" y="1776"/>
                        <a:pt x="1625" y="1462"/>
                      </a:cubicBezTo>
                      <a:cubicBezTo>
                        <a:pt x="2009" y="993"/>
                        <a:pt x="2042" y="406"/>
                        <a:pt x="1704" y="134"/>
                      </a:cubicBezTo>
                      <a:cubicBezTo>
                        <a:pt x="1592" y="45"/>
                        <a:pt x="1455" y="0"/>
                        <a:pt x="130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3"/>
                <p:cNvSpPr/>
                <p:nvPr/>
              </p:nvSpPr>
              <p:spPr>
                <a:xfrm rot="1799661">
                  <a:off x="8616181" y="2492820"/>
                  <a:ext cx="45281" cy="51378"/>
                </a:xfrm>
                <a:custGeom>
                  <a:avLst/>
                  <a:gdLst/>
                  <a:ahLst/>
                  <a:cxnLst/>
                  <a:rect l="l" t="t" r="r" b="b"/>
                  <a:pathLst>
                    <a:path w="1827" h="2073" extrusionOk="0">
                      <a:moveTo>
                        <a:pt x="1097" y="306"/>
                      </a:moveTo>
                      <a:cubicBezTo>
                        <a:pt x="1132" y="306"/>
                        <a:pt x="1167" y="316"/>
                        <a:pt x="1202" y="336"/>
                      </a:cubicBezTo>
                      <a:cubicBezTo>
                        <a:pt x="1432" y="444"/>
                        <a:pt x="1475" y="861"/>
                        <a:pt x="1292" y="1242"/>
                      </a:cubicBezTo>
                      <a:cubicBezTo>
                        <a:pt x="1212" y="1429"/>
                        <a:pt x="1076" y="1584"/>
                        <a:pt x="902" y="1692"/>
                      </a:cubicBezTo>
                      <a:cubicBezTo>
                        <a:pt x="846" y="1728"/>
                        <a:pt x="753" y="1772"/>
                        <a:pt x="655" y="1772"/>
                      </a:cubicBezTo>
                      <a:cubicBezTo>
                        <a:pt x="612" y="1772"/>
                        <a:pt x="569" y="1764"/>
                        <a:pt x="527" y="1744"/>
                      </a:cubicBezTo>
                      <a:cubicBezTo>
                        <a:pt x="390" y="1678"/>
                        <a:pt x="343" y="1514"/>
                        <a:pt x="329" y="1420"/>
                      </a:cubicBezTo>
                      <a:cubicBezTo>
                        <a:pt x="306" y="1218"/>
                        <a:pt x="343" y="1016"/>
                        <a:pt x="437" y="833"/>
                      </a:cubicBezTo>
                      <a:cubicBezTo>
                        <a:pt x="588" y="519"/>
                        <a:pt x="855" y="308"/>
                        <a:pt x="1076" y="308"/>
                      </a:cubicBezTo>
                      <a:cubicBezTo>
                        <a:pt x="1083" y="307"/>
                        <a:pt x="1090" y="306"/>
                        <a:pt x="1097" y="306"/>
                      </a:cubicBezTo>
                      <a:close/>
                      <a:moveTo>
                        <a:pt x="1074" y="1"/>
                      </a:moveTo>
                      <a:cubicBezTo>
                        <a:pt x="736" y="1"/>
                        <a:pt x="373" y="268"/>
                        <a:pt x="165" y="702"/>
                      </a:cubicBezTo>
                      <a:cubicBezTo>
                        <a:pt x="48" y="937"/>
                        <a:pt x="1" y="1199"/>
                        <a:pt x="34" y="1462"/>
                      </a:cubicBezTo>
                      <a:cubicBezTo>
                        <a:pt x="71" y="1725"/>
                        <a:pt x="203" y="1918"/>
                        <a:pt x="400" y="2016"/>
                      </a:cubicBezTo>
                      <a:cubicBezTo>
                        <a:pt x="480" y="2054"/>
                        <a:pt x="569" y="2072"/>
                        <a:pt x="658" y="2072"/>
                      </a:cubicBezTo>
                      <a:cubicBezTo>
                        <a:pt x="799" y="2068"/>
                        <a:pt x="940" y="2026"/>
                        <a:pt x="1057" y="1950"/>
                      </a:cubicBezTo>
                      <a:cubicBezTo>
                        <a:pt x="1282" y="1810"/>
                        <a:pt x="1456" y="1608"/>
                        <a:pt x="1569" y="1368"/>
                      </a:cubicBezTo>
                      <a:cubicBezTo>
                        <a:pt x="1827" y="819"/>
                        <a:pt x="1723" y="247"/>
                        <a:pt x="1334" y="59"/>
                      </a:cubicBezTo>
                      <a:cubicBezTo>
                        <a:pt x="1251" y="20"/>
                        <a:pt x="1164" y="1"/>
                        <a:pt x="107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3"/>
                <p:cNvSpPr/>
                <p:nvPr/>
              </p:nvSpPr>
              <p:spPr>
                <a:xfrm rot="1799661">
                  <a:off x="8489434" y="2416729"/>
                  <a:ext cx="38515" cy="53658"/>
                </a:xfrm>
                <a:custGeom>
                  <a:avLst/>
                  <a:gdLst/>
                  <a:ahLst/>
                  <a:cxnLst/>
                  <a:rect l="l" t="t" r="r" b="b"/>
                  <a:pathLst>
                    <a:path w="1554" h="2165" extrusionOk="0">
                      <a:moveTo>
                        <a:pt x="779" y="301"/>
                      </a:moveTo>
                      <a:cubicBezTo>
                        <a:pt x="1033" y="301"/>
                        <a:pt x="1254" y="662"/>
                        <a:pt x="1254" y="1085"/>
                      </a:cubicBezTo>
                      <a:cubicBezTo>
                        <a:pt x="1254" y="1507"/>
                        <a:pt x="1033" y="1864"/>
                        <a:pt x="779" y="1864"/>
                      </a:cubicBezTo>
                      <a:cubicBezTo>
                        <a:pt x="521" y="1864"/>
                        <a:pt x="301" y="1507"/>
                        <a:pt x="301" y="1085"/>
                      </a:cubicBezTo>
                      <a:cubicBezTo>
                        <a:pt x="301" y="662"/>
                        <a:pt x="521" y="301"/>
                        <a:pt x="779" y="301"/>
                      </a:cubicBezTo>
                      <a:close/>
                      <a:moveTo>
                        <a:pt x="779" y="0"/>
                      </a:moveTo>
                      <a:cubicBezTo>
                        <a:pt x="343" y="0"/>
                        <a:pt x="0" y="474"/>
                        <a:pt x="0" y="1085"/>
                      </a:cubicBezTo>
                      <a:cubicBezTo>
                        <a:pt x="0" y="1690"/>
                        <a:pt x="343" y="2164"/>
                        <a:pt x="779" y="2164"/>
                      </a:cubicBezTo>
                      <a:cubicBezTo>
                        <a:pt x="1211" y="2164"/>
                        <a:pt x="1554" y="1690"/>
                        <a:pt x="1554" y="1085"/>
                      </a:cubicBezTo>
                      <a:cubicBezTo>
                        <a:pt x="1554" y="474"/>
                        <a:pt x="1211" y="0"/>
                        <a:pt x="77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3"/>
                <p:cNvSpPr/>
                <p:nvPr/>
              </p:nvSpPr>
              <p:spPr>
                <a:xfrm rot="1799661">
                  <a:off x="8548507" y="2447608"/>
                  <a:ext cx="45281" cy="51477"/>
                </a:xfrm>
                <a:custGeom>
                  <a:avLst/>
                  <a:gdLst/>
                  <a:ahLst/>
                  <a:cxnLst/>
                  <a:rect l="l" t="t" r="r" b="b"/>
                  <a:pathLst>
                    <a:path w="1827" h="2077" extrusionOk="0">
                      <a:moveTo>
                        <a:pt x="1075" y="307"/>
                      </a:moveTo>
                      <a:lnTo>
                        <a:pt x="1075" y="311"/>
                      </a:lnTo>
                      <a:cubicBezTo>
                        <a:pt x="1083" y="311"/>
                        <a:pt x="1090" y="310"/>
                        <a:pt x="1097" y="310"/>
                      </a:cubicBezTo>
                      <a:cubicBezTo>
                        <a:pt x="1132" y="310"/>
                        <a:pt x="1167" y="319"/>
                        <a:pt x="1202" y="335"/>
                      </a:cubicBezTo>
                      <a:cubicBezTo>
                        <a:pt x="1437" y="448"/>
                        <a:pt x="1479" y="861"/>
                        <a:pt x="1296" y="1245"/>
                      </a:cubicBezTo>
                      <a:cubicBezTo>
                        <a:pt x="1212" y="1429"/>
                        <a:pt x="1075" y="1588"/>
                        <a:pt x="906" y="1696"/>
                      </a:cubicBezTo>
                      <a:cubicBezTo>
                        <a:pt x="848" y="1729"/>
                        <a:pt x="755" y="1773"/>
                        <a:pt x="656" y="1773"/>
                      </a:cubicBezTo>
                      <a:cubicBezTo>
                        <a:pt x="613" y="1773"/>
                        <a:pt x="569" y="1764"/>
                        <a:pt x="526" y="1743"/>
                      </a:cubicBezTo>
                      <a:cubicBezTo>
                        <a:pt x="390" y="1677"/>
                        <a:pt x="343" y="1513"/>
                        <a:pt x="334" y="1424"/>
                      </a:cubicBezTo>
                      <a:cubicBezTo>
                        <a:pt x="310" y="1222"/>
                        <a:pt x="343" y="1015"/>
                        <a:pt x="437" y="837"/>
                      </a:cubicBezTo>
                      <a:cubicBezTo>
                        <a:pt x="587" y="518"/>
                        <a:pt x="855" y="307"/>
                        <a:pt x="1075" y="307"/>
                      </a:cubicBezTo>
                      <a:close/>
                      <a:moveTo>
                        <a:pt x="1076" y="0"/>
                      </a:moveTo>
                      <a:cubicBezTo>
                        <a:pt x="737" y="0"/>
                        <a:pt x="373" y="270"/>
                        <a:pt x="165" y="701"/>
                      </a:cubicBezTo>
                      <a:cubicBezTo>
                        <a:pt x="48" y="936"/>
                        <a:pt x="1" y="1203"/>
                        <a:pt x="33" y="1466"/>
                      </a:cubicBezTo>
                      <a:cubicBezTo>
                        <a:pt x="71" y="1724"/>
                        <a:pt x="202" y="1921"/>
                        <a:pt x="400" y="2015"/>
                      </a:cubicBezTo>
                      <a:cubicBezTo>
                        <a:pt x="479" y="2053"/>
                        <a:pt x="569" y="2076"/>
                        <a:pt x="658" y="2076"/>
                      </a:cubicBezTo>
                      <a:cubicBezTo>
                        <a:pt x="799" y="2072"/>
                        <a:pt x="939" y="2029"/>
                        <a:pt x="1057" y="1950"/>
                      </a:cubicBezTo>
                      <a:cubicBezTo>
                        <a:pt x="1282" y="1813"/>
                        <a:pt x="1456" y="1612"/>
                        <a:pt x="1568" y="1372"/>
                      </a:cubicBezTo>
                      <a:cubicBezTo>
                        <a:pt x="1826" y="823"/>
                        <a:pt x="1728" y="246"/>
                        <a:pt x="1334" y="58"/>
                      </a:cubicBezTo>
                      <a:cubicBezTo>
                        <a:pt x="1252" y="19"/>
                        <a:pt x="1165" y="0"/>
                        <a:pt x="107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3"/>
                <p:cNvSpPr/>
                <p:nvPr/>
              </p:nvSpPr>
              <p:spPr>
                <a:xfrm rot="1799661">
                  <a:off x="8488130" y="2483070"/>
                  <a:ext cx="43992" cy="53063"/>
                </a:xfrm>
                <a:custGeom>
                  <a:avLst/>
                  <a:gdLst/>
                  <a:ahLst/>
                  <a:cxnLst/>
                  <a:rect l="l" t="t" r="r" b="b"/>
                  <a:pathLst>
                    <a:path w="1775" h="2141" extrusionOk="0">
                      <a:moveTo>
                        <a:pt x="779" y="300"/>
                      </a:moveTo>
                      <a:cubicBezTo>
                        <a:pt x="892" y="310"/>
                        <a:pt x="995" y="357"/>
                        <a:pt x="1070" y="441"/>
                      </a:cubicBezTo>
                      <a:cubicBezTo>
                        <a:pt x="1352" y="737"/>
                        <a:pt x="1451" y="1169"/>
                        <a:pt x="1324" y="1563"/>
                      </a:cubicBezTo>
                      <a:cubicBezTo>
                        <a:pt x="1286" y="1647"/>
                        <a:pt x="1207" y="1798"/>
                        <a:pt x="1056" y="1830"/>
                      </a:cubicBezTo>
                      <a:cubicBezTo>
                        <a:pt x="1034" y="1836"/>
                        <a:pt x="1013" y="1838"/>
                        <a:pt x="991" y="1838"/>
                      </a:cubicBezTo>
                      <a:cubicBezTo>
                        <a:pt x="869" y="1838"/>
                        <a:pt x="764" y="1755"/>
                        <a:pt x="704" y="1699"/>
                      </a:cubicBezTo>
                      <a:cubicBezTo>
                        <a:pt x="423" y="1399"/>
                        <a:pt x="329" y="967"/>
                        <a:pt x="456" y="577"/>
                      </a:cubicBezTo>
                      <a:cubicBezTo>
                        <a:pt x="488" y="493"/>
                        <a:pt x="568" y="342"/>
                        <a:pt x="718" y="305"/>
                      </a:cubicBezTo>
                      <a:cubicBezTo>
                        <a:pt x="737" y="300"/>
                        <a:pt x="761" y="300"/>
                        <a:pt x="779" y="300"/>
                      </a:cubicBezTo>
                      <a:close/>
                      <a:moveTo>
                        <a:pt x="778" y="0"/>
                      </a:moveTo>
                      <a:cubicBezTo>
                        <a:pt x="736" y="0"/>
                        <a:pt x="694" y="5"/>
                        <a:pt x="653" y="14"/>
                      </a:cubicBezTo>
                      <a:cubicBezTo>
                        <a:pt x="437" y="61"/>
                        <a:pt x="268" y="220"/>
                        <a:pt x="174" y="469"/>
                      </a:cubicBezTo>
                      <a:cubicBezTo>
                        <a:pt x="0" y="971"/>
                        <a:pt x="122" y="1535"/>
                        <a:pt x="493" y="1920"/>
                      </a:cubicBezTo>
                      <a:cubicBezTo>
                        <a:pt x="625" y="2056"/>
                        <a:pt x="808" y="2131"/>
                        <a:pt x="995" y="2140"/>
                      </a:cubicBezTo>
                      <a:cubicBezTo>
                        <a:pt x="1038" y="2140"/>
                        <a:pt x="1080" y="2136"/>
                        <a:pt x="1122" y="2126"/>
                      </a:cubicBezTo>
                      <a:cubicBezTo>
                        <a:pt x="1338" y="2079"/>
                        <a:pt x="1507" y="1915"/>
                        <a:pt x="1601" y="1671"/>
                      </a:cubicBezTo>
                      <a:cubicBezTo>
                        <a:pt x="1775" y="1164"/>
                        <a:pt x="1648" y="605"/>
                        <a:pt x="1282" y="220"/>
                      </a:cubicBezTo>
                      <a:cubicBezTo>
                        <a:pt x="1127" y="77"/>
                        <a:pt x="951" y="0"/>
                        <a:pt x="77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3"/>
                <p:cNvSpPr/>
                <p:nvPr/>
              </p:nvSpPr>
              <p:spPr>
                <a:xfrm rot="1799661">
                  <a:off x="8764160" y="2571475"/>
                  <a:ext cx="48057" cy="48552"/>
                </a:xfrm>
                <a:custGeom>
                  <a:avLst/>
                  <a:gdLst/>
                  <a:ahLst/>
                  <a:cxnLst/>
                  <a:rect l="l" t="t" r="r" b="b"/>
                  <a:pathLst>
                    <a:path w="1939" h="1959" extrusionOk="0">
                      <a:moveTo>
                        <a:pt x="1296" y="302"/>
                      </a:moveTo>
                      <a:cubicBezTo>
                        <a:pt x="1371" y="302"/>
                        <a:pt x="1441" y="321"/>
                        <a:pt x="1502" y="367"/>
                      </a:cubicBezTo>
                      <a:cubicBezTo>
                        <a:pt x="1620" y="461"/>
                        <a:pt x="1629" y="635"/>
                        <a:pt x="1620" y="724"/>
                      </a:cubicBezTo>
                      <a:cubicBezTo>
                        <a:pt x="1596" y="926"/>
                        <a:pt x="1516" y="1118"/>
                        <a:pt x="1385" y="1273"/>
                      </a:cubicBezTo>
                      <a:cubicBezTo>
                        <a:pt x="1195" y="1515"/>
                        <a:pt x="938" y="1657"/>
                        <a:pt x="734" y="1657"/>
                      </a:cubicBezTo>
                      <a:cubicBezTo>
                        <a:pt x="657" y="1657"/>
                        <a:pt x="586" y="1637"/>
                        <a:pt x="531" y="1593"/>
                      </a:cubicBezTo>
                      <a:cubicBezTo>
                        <a:pt x="329" y="1433"/>
                        <a:pt x="381" y="1015"/>
                        <a:pt x="643" y="687"/>
                      </a:cubicBezTo>
                      <a:cubicBezTo>
                        <a:pt x="831" y="443"/>
                        <a:pt x="1089" y="302"/>
                        <a:pt x="1296" y="302"/>
                      </a:cubicBezTo>
                      <a:close/>
                      <a:moveTo>
                        <a:pt x="1291" y="0"/>
                      </a:moveTo>
                      <a:cubicBezTo>
                        <a:pt x="994" y="0"/>
                        <a:pt x="659" y="178"/>
                        <a:pt x="404" y="499"/>
                      </a:cubicBezTo>
                      <a:cubicBezTo>
                        <a:pt x="28" y="973"/>
                        <a:pt x="0" y="1560"/>
                        <a:pt x="343" y="1827"/>
                      </a:cubicBezTo>
                      <a:cubicBezTo>
                        <a:pt x="450" y="1912"/>
                        <a:pt x="579" y="1959"/>
                        <a:pt x="717" y="1959"/>
                      </a:cubicBezTo>
                      <a:cubicBezTo>
                        <a:pt x="724" y="1959"/>
                        <a:pt x="731" y="1959"/>
                        <a:pt x="737" y="1959"/>
                      </a:cubicBezTo>
                      <a:cubicBezTo>
                        <a:pt x="1033" y="1959"/>
                        <a:pt x="1371" y="1780"/>
                        <a:pt x="1624" y="1461"/>
                      </a:cubicBezTo>
                      <a:cubicBezTo>
                        <a:pt x="1789" y="1259"/>
                        <a:pt x="1892" y="1011"/>
                        <a:pt x="1920" y="748"/>
                      </a:cubicBezTo>
                      <a:cubicBezTo>
                        <a:pt x="1939" y="485"/>
                        <a:pt x="1859" y="269"/>
                        <a:pt x="1685" y="133"/>
                      </a:cubicBezTo>
                      <a:cubicBezTo>
                        <a:pt x="1573" y="43"/>
                        <a:pt x="1436" y="0"/>
                        <a:pt x="129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3"/>
                <p:cNvSpPr/>
                <p:nvPr/>
              </p:nvSpPr>
              <p:spPr>
                <a:xfrm rot="1799661">
                  <a:off x="8713184" y="2548001"/>
                  <a:ext cx="54451" cy="40250"/>
                </a:xfrm>
                <a:custGeom>
                  <a:avLst/>
                  <a:gdLst/>
                  <a:ahLst/>
                  <a:cxnLst/>
                  <a:rect l="l" t="t" r="r" b="b"/>
                  <a:pathLst>
                    <a:path w="2197" h="1624" extrusionOk="0">
                      <a:moveTo>
                        <a:pt x="893" y="306"/>
                      </a:moveTo>
                      <a:cubicBezTo>
                        <a:pt x="1004" y="306"/>
                        <a:pt x="1124" y="323"/>
                        <a:pt x="1244" y="361"/>
                      </a:cubicBezTo>
                      <a:cubicBezTo>
                        <a:pt x="1441" y="417"/>
                        <a:pt x="1615" y="530"/>
                        <a:pt x="1746" y="685"/>
                      </a:cubicBezTo>
                      <a:cubicBezTo>
                        <a:pt x="1802" y="755"/>
                        <a:pt x="1892" y="901"/>
                        <a:pt x="1845" y="1051"/>
                      </a:cubicBezTo>
                      <a:cubicBezTo>
                        <a:pt x="1789" y="1223"/>
                        <a:pt x="1572" y="1322"/>
                        <a:pt x="1309" y="1322"/>
                      </a:cubicBezTo>
                      <a:cubicBezTo>
                        <a:pt x="1197" y="1322"/>
                        <a:pt x="1077" y="1305"/>
                        <a:pt x="958" y="1267"/>
                      </a:cubicBezTo>
                      <a:cubicBezTo>
                        <a:pt x="760" y="1211"/>
                        <a:pt x="587" y="1098"/>
                        <a:pt x="455" y="943"/>
                      </a:cubicBezTo>
                      <a:cubicBezTo>
                        <a:pt x="399" y="868"/>
                        <a:pt x="310" y="727"/>
                        <a:pt x="357" y="577"/>
                      </a:cubicBezTo>
                      <a:cubicBezTo>
                        <a:pt x="413" y="405"/>
                        <a:pt x="629" y="306"/>
                        <a:pt x="893" y="306"/>
                      </a:cubicBezTo>
                      <a:close/>
                      <a:moveTo>
                        <a:pt x="884" y="1"/>
                      </a:moveTo>
                      <a:cubicBezTo>
                        <a:pt x="490" y="1"/>
                        <a:pt x="167" y="180"/>
                        <a:pt x="70" y="483"/>
                      </a:cubicBezTo>
                      <a:cubicBezTo>
                        <a:pt x="0" y="694"/>
                        <a:pt x="56" y="924"/>
                        <a:pt x="221" y="1131"/>
                      </a:cubicBezTo>
                      <a:cubicBezTo>
                        <a:pt x="390" y="1333"/>
                        <a:pt x="615" y="1478"/>
                        <a:pt x="864" y="1553"/>
                      </a:cubicBezTo>
                      <a:cubicBezTo>
                        <a:pt x="1009" y="1600"/>
                        <a:pt x="1159" y="1624"/>
                        <a:pt x="1314" y="1624"/>
                      </a:cubicBezTo>
                      <a:cubicBezTo>
                        <a:pt x="1709" y="1624"/>
                        <a:pt x="2037" y="1445"/>
                        <a:pt x="2131" y="1145"/>
                      </a:cubicBezTo>
                      <a:cubicBezTo>
                        <a:pt x="2197" y="934"/>
                        <a:pt x="2145" y="704"/>
                        <a:pt x="1981" y="497"/>
                      </a:cubicBezTo>
                      <a:cubicBezTo>
                        <a:pt x="1812" y="295"/>
                        <a:pt x="1587" y="150"/>
                        <a:pt x="1333" y="75"/>
                      </a:cubicBezTo>
                      <a:cubicBezTo>
                        <a:pt x="1179" y="25"/>
                        <a:pt x="1027" y="1"/>
                        <a:pt x="88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3"/>
                <p:cNvSpPr/>
                <p:nvPr/>
              </p:nvSpPr>
              <p:spPr>
                <a:xfrm rot="1799661">
                  <a:off x="8718694" y="2607226"/>
                  <a:ext cx="43670" cy="53286"/>
                </a:xfrm>
                <a:custGeom>
                  <a:avLst/>
                  <a:gdLst/>
                  <a:ahLst/>
                  <a:cxnLst/>
                  <a:rect l="l" t="t" r="r" b="b"/>
                  <a:pathLst>
                    <a:path w="1762" h="2150" extrusionOk="0">
                      <a:moveTo>
                        <a:pt x="982" y="300"/>
                      </a:moveTo>
                      <a:cubicBezTo>
                        <a:pt x="1001" y="300"/>
                        <a:pt x="1015" y="305"/>
                        <a:pt x="1034" y="305"/>
                      </a:cubicBezTo>
                      <a:cubicBezTo>
                        <a:pt x="1287" y="357"/>
                        <a:pt x="1433" y="746"/>
                        <a:pt x="1353" y="1164"/>
                      </a:cubicBezTo>
                      <a:cubicBezTo>
                        <a:pt x="1279" y="1547"/>
                        <a:pt x="1035" y="1846"/>
                        <a:pt x="798" y="1846"/>
                      </a:cubicBezTo>
                      <a:cubicBezTo>
                        <a:pt x="779" y="1846"/>
                        <a:pt x="761" y="1844"/>
                        <a:pt x="743" y="1840"/>
                      </a:cubicBezTo>
                      <a:cubicBezTo>
                        <a:pt x="588" y="1817"/>
                        <a:pt x="503" y="1666"/>
                        <a:pt x="470" y="1582"/>
                      </a:cubicBezTo>
                      <a:cubicBezTo>
                        <a:pt x="330" y="1192"/>
                        <a:pt x="409" y="760"/>
                        <a:pt x="682" y="451"/>
                      </a:cubicBezTo>
                      <a:cubicBezTo>
                        <a:pt x="761" y="366"/>
                        <a:pt x="865" y="310"/>
                        <a:pt x="982" y="300"/>
                      </a:cubicBezTo>
                      <a:close/>
                      <a:moveTo>
                        <a:pt x="985" y="0"/>
                      </a:moveTo>
                      <a:cubicBezTo>
                        <a:pt x="804" y="0"/>
                        <a:pt x="624" y="82"/>
                        <a:pt x="470" y="239"/>
                      </a:cubicBezTo>
                      <a:cubicBezTo>
                        <a:pt x="109" y="634"/>
                        <a:pt x="1" y="1197"/>
                        <a:pt x="189" y="1699"/>
                      </a:cubicBezTo>
                      <a:cubicBezTo>
                        <a:pt x="297" y="1939"/>
                        <a:pt x="470" y="2098"/>
                        <a:pt x="686" y="2136"/>
                      </a:cubicBezTo>
                      <a:cubicBezTo>
                        <a:pt x="719" y="2145"/>
                        <a:pt x="757" y="2145"/>
                        <a:pt x="794" y="2150"/>
                      </a:cubicBezTo>
                      <a:cubicBezTo>
                        <a:pt x="1184" y="2150"/>
                        <a:pt x="1545" y="1765"/>
                        <a:pt x="1649" y="1220"/>
                      </a:cubicBezTo>
                      <a:cubicBezTo>
                        <a:pt x="1761" y="624"/>
                        <a:pt x="1517" y="94"/>
                        <a:pt x="1090" y="9"/>
                      </a:cubicBezTo>
                      <a:cubicBezTo>
                        <a:pt x="1055" y="3"/>
                        <a:pt x="1020" y="0"/>
                        <a:pt x="98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3"/>
                <p:cNvSpPr/>
                <p:nvPr/>
              </p:nvSpPr>
              <p:spPr>
                <a:xfrm rot="1799661">
                  <a:off x="8399493" y="2470558"/>
                  <a:ext cx="428222" cy="215003"/>
                </a:xfrm>
                <a:custGeom>
                  <a:avLst/>
                  <a:gdLst/>
                  <a:ahLst/>
                  <a:cxnLst/>
                  <a:rect l="l" t="t" r="r" b="b"/>
                  <a:pathLst>
                    <a:path w="17278" h="8675" extrusionOk="0">
                      <a:moveTo>
                        <a:pt x="16654" y="300"/>
                      </a:moveTo>
                      <a:cubicBezTo>
                        <a:pt x="16578" y="2539"/>
                        <a:pt x="15574" y="4647"/>
                        <a:pt x="13875" y="6107"/>
                      </a:cubicBezTo>
                      <a:lnTo>
                        <a:pt x="13875" y="6102"/>
                      </a:lnTo>
                      <a:cubicBezTo>
                        <a:pt x="13105" y="3976"/>
                        <a:pt x="11946" y="2009"/>
                        <a:pt x="10462" y="300"/>
                      </a:cubicBezTo>
                      <a:close/>
                      <a:moveTo>
                        <a:pt x="6980" y="300"/>
                      </a:moveTo>
                      <a:cubicBezTo>
                        <a:pt x="6398" y="2553"/>
                        <a:pt x="5271" y="4623"/>
                        <a:pt x="3699" y="6332"/>
                      </a:cubicBezTo>
                      <a:cubicBezTo>
                        <a:pt x="3699" y="6332"/>
                        <a:pt x="3694" y="6341"/>
                        <a:pt x="3689" y="6341"/>
                      </a:cubicBezTo>
                      <a:cubicBezTo>
                        <a:pt x="1826" y="4882"/>
                        <a:pt x="704" y="2671"/>
                        <a:pt x="629" y="305"/>
                      </a:cubicBezTo>
                      <a:lnTo>
                        <a:pt x="629" y="300"/>
                      </a:lnTo>
                      <a:close/>
                      <a:moveTo>
                        <a:pt x="10059" y="300"/>
                      </a:moveTo>
                      <a:cubicBezTo>
                        <a:pt x="11617" y="2042"/>
                        <a:pt x="12823" y="4065"/>
                        <a:pt x="13612" y="6266"/>
                      </a:cubicBezTo>
                      <a:cubicBezTo>
                        <a:pt x="13617" y="6280"/>
                        <a:pt x="13626" y="6294"/>
                        <a:pt x="13635" y="6309"/>
                      </a:cubicBezTo>
                      <a:cubicBezTo>
                        <a:pt x="12178" y="7472"/>
                        <a:pt x="10412" y="8057"/>
                        <a:pt x="8642" y="8057"/>
                      </a:cubicBezTo>
                      <a:cubicBezTo>
                        <a:pt x="6992" y="8057"/>
                        <a:pt x="5340" y="7548"/>
                        <a:pt x="3933" y="6524"/>
                      </a:cubicBezTo>
                      <a:lnTo>
                        <a:pt x="3933" y="6520"/>
                      </a:lnTo>
                      <a:cubicBezTo>
                        <a:pt x="5548" y="4760"/>
                        <a:pt x="6703" y="2619"/>
                        <a:pt x="7289" y="300"/>
                      </a:cubicBezTo>
                      <a:close/>
                      <a:moveTo>
                        <a:pt x="357" y="0"/>
                      </a:moveTo>
                      <a:cubicBezTo>
                        <a:pt x="347" y="5"/>
                        <a:pt x="338" y="5"/>
                        <a:pt x="329" y="9"/>
                      </a:cubicBezTo>
                      <a:lnTo>
                        <a:pt x="0" y="9"/>
                      </a:lnTo>
                      <a:lnTo>
                        <a:pt x="0" y="38"/>
                      </a:lnTo>
                      <a:cubicBezTo>
                        <a:pt x="0" y="4807"/>
                        <a:pt x="3868" y="8674"/>
                        <a:pt x="8637" y="8674"/>
                      </a:cubicBezTo>
                      <a:cubicBezTo>
                        <a:pt x="13410" y="8674"/>
                        <a:pt x="17278" y="4807"/>
                        <a:pt x="17278" y="38"/>
                      </a:cubicBezTo>
                      <a:lnTo>
                        <a:pt x="17278" y="9"/>
                      </a:lnTo>
                      <a:lnTo>
                        <a:pt x="16832" y="9"/>
                      </a:lnTo>
                      <a:cubicBezTo>
                        <a:pt x="16823" y="5"/>
                        <a:pt x="16813" y="5"/>
                        <a:pt x="16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3"/>
                <p:cNvSpPr/>
                <p:nvPr/>
              </p:nvSpPr>
              <p:spPr>
                <a:xfrm rot="1799661">
                  <a:off x="8705482" y="2556352"/>
                  <a:ext cx="121938" cy="208807"/>
                </a:xfrm>
                <a:custGeom>
                  <a:avLst/>
                  <a:gdLst/>
                  <a:ahLst/>
                  <a:cxnLst/>
                  <a:rect l="l" t="t" r="r" b="b"/>
                  <a:pathLst>
                    <a:path w="4920" h="8425" extrusionOk="0">
                      <a:moveTo>
                        <a:pt x="4736" y="1"/>
                      </a:moveTo>
                      <a:cubicBezTo>
                        <a:pt x="4662" y="1"/>
                        <a:pt x="4589" y="49"/>
                        <a:pt x="4586" y="144"/>
                      </a:cubicBezTo>
                      <a:cubicBezTo>
                        <a:pt x="4586" y="196"/>
                        <a:pt x="4610" y="5289"/>
                        <a:pt x="127" y="8147"/>
                      </a:cubicBezTo>
                      <a:cubicBezTo>
                        <a:pt x="1" y="8227"/>
                        <a:pt x="57" y="8419"/>
                        <a:pt x="207" y="8424"/>
                      </a:cubicBezTo>
                      <a:cubicBezTo>
                        <a:pt x="235" y="8424"/>
                        <a:pt x="263" y="8415"/>
                        <a:pt x="287" y="8401"/>
                      </a:cubicBezTo>
                      <a:cubicBezTo>
                        <a:pt x="4920" y="5448"/>
                        <a:pt x="4887" y="196"/>
                        <a:pt x="4887" y="139"/>
                      </a:cubicBezTo>
                      <a:cubicBezTo>
                        <a:pt x="4880" y="47"/>
                        <a:pt x="4808" y="1"/>
                        <a:pt x="47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0"/>
        <p:cNvGrpSpPr/>
        <p:nvPr/>
      </p:nvGrpSpPr>
      <p:grpSpPr>
        <a:xfrm>
          <a:off x="0" y="0"/>
          <a:ext cx="0" cy="0"/>
          <a:chOff x="0" y="0"/>
          <a:chExt cx="0" cy="0"/>
        </a:xfrm>
      </p:grpSpPr>
      <p:sp>
        <p:nvSpPr>
          <p:cNvPr id="811" name="Google Shape;811;p3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12" name="Google Shape;812;p3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13" name="Google Shape;813;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14" name="Google Shape;814;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sz="1100"/>
            </a:lvl1pPr>
            <a:lvl2pPr lvl="1" algn="l" rtl="0">
              <a:lnSpc>
                <a:spcPct val="100000"/>
              </a:lnSpc>
              <a:spcBef>
                <a:spcPts val="0"/>
              </a:spcBef>
              <a:spcAft>
                <a:spcPts val="0"/>
              </a:spcAft>
              <a:buSzPts val="1100"/>
              <a:buNone/>
              <a:defRPr sz="1100"/>
            </a:lvl2pPr>
            <a:lvl3pPr lvl="2" algn="l" rtl="0">
              <a:lnSpc>
                <a:spcPct val="100000"/>
              </a:lnSpc>
              <a:spcBef>
                <a:spcPts val="0"/>
              </a:spcBef>
              <a:spcAft>
                <a:spcPts val="0"/>
              </a:spcAft>
              <a:buSzPts val="1100"/>
              <a:buNone/>
              <a:defRPr sz="1100"/>
            </a:lvl3pPr>
            <a:lvl4pPr lvl="3" algn="l" rtl="0">
              <a:lnSpc>
                <a:spcPct val="100000"/>
              </a:lnSpc>
              <a:spcBef>
                <a:spcPts val="0"/>
              </a:spcBef>
              <a:spcAft>
                <a:spcPts val="0"/>
              </a:spcAft>
              <a:buSzPts val="1100"/>
              <a:buNone/>
              <a:defRPr sz="1100"/>
            </a:lvl4pPr>
            <a:lvl5pPr lvl="4" algn="l" rtl="0">
              <a:lnSpc>
                <a:spcPct val="100000"/>
              </a:lnSpc>
              <a:spcBef>
                <a:spcPts val="0"/>
              </a:spcBef>
              <a:spcAft>
                <a:spcPts val="0"/>
              </a:spcAft>
              <a:buSzPts val="1100"/>
              <a:buNone/>
              <a:defRPr sz="1100"/>
            </a:lvl5pPr>
            <a:lvl6pPr lvl="5" algn="l" rtl="0">
              <a:lnSpc>
                <a:spcPct val="100000"/>
              </a:lnSpc>
              <a:spcBef>
                <a:spcPts val="0"/>
              </a:spcBef>
              <a:spcAft>
                <a:spcPts val="0"/>
              </a:spcAft>
              <a:buSzPts val="1100"/>
              <a:buNone/>
              <a:defRPr sz="1100"/>
            </a:lvl6pPr>
            <a:lvl7pPr lvl="6" algn="l" rtl="0">
              <a:lnSpc>
                <a:spcPct val="100000"/>
              </a:lnSpc>
              <a:spcBef>
                <a:spcPts val="0"/>
              </a:spcBef>
              <a:spcAft>
                <a:spcPts val="0"/>
              </a:spcAft>
              <a:buSzPts val="1100"/>
              <a:buNone/>
              <a:defRPr sz="1100"/>
            </a:lvl7pPr>
            <a:lvl8pPr lvl="7" algn="l" rtl="0">
              <a:lnSpc>
                <a:spcPct val="100000"/>
              </a:lnSpc>
              <a:spcBef>
                <a:spcPts val="0"/>
              </a:spcBef>
              <a:spcAft>
                <a:spcPts val="0"/>
              </a:spcAft>
              <a:buSzPts val="1100"/>
              <a:buNone/>
              <a:defRPr sz="1100"/>
            </a:lvl8pPr>
            <a:lvl9pPr lvl="8" algn="l" rtl="0">
              <a:lnSpc>
                <a:spcPct val="100000"/>
              </a:lnSpc>
              <a:spcBef>
                <a:spcPts val="0"/>
              </a:spcBef>
              <a:spcAft>
                <a:spcPts val="0"/>
              </a:spcAft>
              <a:buSzPts val="1100"/>
              <a:buNone/>
              <a:defRPr sz="1100"/>
            </a:lvl9pPr>
          </a:lstStyle>
          <a:p>
            <a:endParaRPr/>
          </a:p>
        </p:txBody>
      </p:sp>
      <p:sp>
        <p:nvSpPr>
          <p:cNvPr id="815" name="Google Shape;815;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Contents slide layout">
  <p:cSld name="2_Contents slide layout">
    <p:spTree>
      <p:nvGrpSpPr>
        <p:cNvPr id="1" name="Shape 81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DA686-500B-AE17-09D9-6B0CCEECC5A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33585C7-F9C7-3671-7714-54E08881A7E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CECE298-F738-42CF-673B-247B5942651B}"/>
              </a:ext>
            </a:extLst>
          </p:cNvPr>
          <p:cNvSpPr>
            <a:spLocks noGrp="1"/>
          </p:cNvSpPr>
          <p:nvPr>
            <p:ph type="dt" sz="half" idx="10"/>
          </p:nvPr>
        </p:nvSpPr>
        <p:spPr/>
        <p:txBody>
          <a:bodyPr/>
          <a:lstStyle/>
          <a:p>
            <a:fld id="{963118DE-B18A-4AC1-B10F-AC16E3D35D86}" type="datetimeFigureOut">
              <a:rPr lang="en-US" smtClean="0"/>
              <a:t>9/12/25</a:t>
            </a:fld>
            <a:endParaRPr lang="en-US"/>
          </a:p>
        </p:txBody>
      </p:sp>
      <p:sp>
        <p:nvSpPr>
          <p:cNvPr id="5" name="Footer Placeholder 4">
            <a:extLst>
              <a:ext uri="{FF2B5EF4-FFF2-40B4-BE49-F238E27FC236}">
                <a16:creationId xmlns:a16="http://schemas.microsoft.com/office/drawing/2014/main" id="{1E86A413-CFCD-7AA9-58BD-7F4EE160FF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F79EF-CA35-CE1C-89CF-AC4A7996F722}"/>
              </a:ext>
            </a:extLst>
          </p:cNvPr>
          <p:cNvSpPr>
            <a:spLocks noGrp="1"/>
          </p:cNvSpPr>
          <p:nvPr>
            <p:ph type="sldNum" sz="quarter" idx="12"/>
          </p:nvPr>
        </p:nvSpPr>
        <p:spPr/>
        <p:txBody>
          <a:bodyPr/>
          <a:lstStyle/>
          <a:p>
            <a:fld id="{1444419D-FFF9-4386-B929-48B1D99E5826}" type="slidenum">
              <a:rPr lang="en-US" smtClean="0"/>
              <a:t>‹#›</a:t>
            </a:fld>
            <a:endParaRPr lang="en-US"/>
          </a:p>
        </p:txBody>
      </p:sp>
    </p:spTree>
    <p:extLst>
      <p:ext uri="{BB962C8B-B14F-4D97-AF65-F5344CB8AC3E}">
        <p14:creationId xmlns:p14="http://schemas.microsoft.com/office/powerpoint/2010/main" val="2516644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5"/>
          <p:cNvGrpSpPr/>
          <p:nvPr/>
        </p:nvGrpSpPr>
        <p:grpSpPr>
          <a:xfrm>
            <a:off x="-280251" y="-77344"/>
            <a:ext cx="9726350" cy="5228580"/>
            <a:chOff x="-280251" y="-77344"/>
            <a:chExt cx="9726350" cy="5228580"/>
          </a:xfrm>
        </p:grpSpPr>
        <p:grpSp>
          <p:nvGrpSpPr>
            <p:cNvPr id="25" name="Google Shape;25;p5"/>
            <p:cNvGrpSpPr/>
            <p:nvPr/>
          </p:nvGrpSpPr>
          <p:grpSpPr>
            <a:xfrm rot="1349936" flipH="1">
              <a:off x="8520686" y="12639"/>
              <a:ext cx="716147" cy="1236268"/>
              <a:chOff x="13191208" y="6633787"/>
              <a:chExt cx="621841" cy="1073383"/>
            </a:xfrm>
          </p:grpSpPr>
          <p:sp>
            <p:nvSpPr>
              <p:cNvPr id="26" name="Google Shape;26;p5"/>
              <p:cNvSpPr/>
              <p:nvPr/>
            </p:nvSpPr>
            <p:spPr>
              <a:xfrm>
                <a:off x="13191208" y="6633787"/>
                <a:ext cx="621841" cy="1073383"/>
              </a:xfrm>
              <a:custGeom>
                <a:avLst/>
                <a:gdLst/>
                <a:ahLst/>
                <a:cxnLst/>
                <a:rect l="l" t="t" r="r" b="b"/>
                <a:pathLst>
                  <a:path w="17936" h="30960" extrusionOk="0">
                    <a:moveTo>
                      <a:pt x="7923" y="15991"/>
                    </a:moveTo>
                    <a:lnTo>
                      <a:pt x="7923" y="15991"/>
                    </a:lnTo>
                    <a:cubicBezTo>
                      <a:pt x="7965" y="16126"/>
                      <a:pt x="8021" y="16257"/>
                      <a:pt x="8082" y="16387"/>
                    </a:cubicBezTo>
                    <a:lnTo>
                      <a:pt x="8082" y="17026"/>
                    </a:lnTo>
                    <a:cubicBezTo>
                      <a:pt x="8021" y="16835"/>
                      <a:pt x="7956" y="16644"/>
                      <a:pt x="7895" y="16448"/>
                    </a:cubicBezTo>
                    <a:cubicBezTo>
                      <a:pt x="7918" y="16294"/>
                      <a:pt x="7928" y="16140"/>
                      <a:pt x="7923" y="15991"/>
                    </a:cubicBezTo>
                    <a:close/>
                    <a:moveTo>
                      <a:pt x="10003" y="15991"/>
                    </a:moveTo>
                    <a:cubicBezTo>
                      <a:pt x="9998" y="16145"/>
                      <a:pt x="10012" y="16299"/>
                      <a:pt x="10036" y="16448"/>
                    </a:cubicBezTo>
                    <a:cubicBezTo>
                      <a:pt x="9970" y="16644"/>
                      <a:pt x="9905" y="16835"/>
                      <a:pt x="9844" y="17031"/>
                    </a:cubicBezTo>
                    <a:lnTo>
                      <a:pt x="9844" y="16387"/>
                    </a:lnTo>
                    <a:cubicBezTo>
                      <a:pt x="9910" y="16262"/>
                      <a:pt x="9961" y="16126"/>
                      <a:pt x="10003" y="15991"/>
                    </a:cubicBezTo>
                    <a:close/>
                    <a:moveTo>
                      <a:pt x="8963" y="1"/>
                    </a:moveTo>
                    <a:cubicBezTo>
                      <a:pt x="8529" y="1"/>
                      <a:pt x="8161" y="318"/>
                      <a:pt x="8096" y="747"/>
                    </a:cubicBezTo>
                    <a:cubicBezTo>
                      <a:pt x="7951" y="1026"/>
                      <a:pt x="7858" y="1386"/>
                      <a:pt x="7746" y="1810"/>
                    </a:cubicBezTo>
                    <a:cubicBezTo>
                      <a:pt x="7695" y="2010"/>
                      <a:pt x="7643" y="2211"/>
                      <a:pt x="7583" y="2397"/>
                    </a:cubicBezTo>
                    <a:cubicBezTo>
                      <a:pt x="7527" y="2551"/>
                      <a:pt x="7452" y="2701"/>
                      <a:pt x="7368" y="2841"/>
                    </a:cubicBezTo>
                    <a:cubicBezTo>
                      <a:pt x="7172" y="3181"/>
                      <a:pt x="6930" y="3605"/>
                      <a:pt x="6841" y="4212"/>
                    </a:cubicBezTo>
                    <a:cubicBezTo>
                      <a:pt x="6785" y="4636"/>
                      <a:pt x="6841" y="5079"/>
                      <a:pt x="6902" y="5508"/>
                    </a:cubicBezTo>
                    <a:cubicBezTo>
                      <a:pt x="6944" y="5839"/>
                      <a:pt x="6990" y="6179"/>
                      <a:pt x="6972" y="6464"/>
                    </a:cubicBezTo>
                    <a:cubicBezTo>
                      <a:pt x="6958" y="6692"/>
                      <a:pt x="6883" y="6958"/>
                      <a:pt x="6804" y="7238"/>
                    </a:cubicBezTo>
                    <a:cubicBezTo>
                      <a:pt x="6692" y="7630"/>
                      <a:pt x="6566" y="8082"/>
                      <a:pt x="6566" y="8576"/>
                    </a:cubicBezTo>
                    <a:cubicBezTo>
                      <a:pt x="6566" y="8670"/>
                      <a:pt x="6571" y="8763"/>
                      <a:pt x="6580" y="8852"/>
                    </a:cubicBezTo>
                    <a:cubicBezTo>
                      <a:pt x="6384" y="8469"/>
                      <a:pt x="6118" y="8152"/>
                      <a:pt x="5881" y="7872"/>
                    </a:cubicBezTo>
                    <a:cubicBezTo>
                      <a:pt x="5699" y="7658"/>
                      <a:pt x="5526" y="7453"/>
                      <a:pt x="5424" y="7266"/>
                    </a:cubicBezTo>
                    <a:lnTo>
                      <a:pt x="5414" y="7247"/>
                    </a:lnTo>
                    <a:cubicBezTo>
                      <a:pt x="5279" y="7005"/>
                      <a:pt x="5176" y="6711"/>
                      <a:pt x="5074" y="6403"/>
                    </a:cubicBezTo>
                    <a:lnTo>
                      <a:pt x="5060" y="6357"/>
                    </a:lnTo>
                    <a:lnTo>
                      <a:pt x="5060" y="6347"/>
                    </a:lnTo>
                    <a:cubicBezTo>
                      <a:pt x="4934" y="5988"/>
                      <a:pt x="4780" y="5578"/>
                      <a:pt x="4538" y="5237"/>
                    </a:cubicBezTo>
                    <a:lnTo>
                      <a:pt x="4533" y="5233"/>
                    </a:lnTo>
                    <a:cubicBezTo>
                      <a:pt x="4169" y="4729"/>
                      <a:pt x="3740" y="4449"/>
                      <a:pt x="3395" y="4226"/>
                    </a:cubicBezTo>
                    <a:cubicBezTo>
                      <a:pt x="3250" y="4137"/>
                      <a:pt x="3115" y="4039"/>
                      <a:pt x="2989" y="3927"/>
                    </a:cubicBezTo>
                    <a:cubicBezTo>
                      <a:pt x="2882" y="3824"/>
                      <a:pt x="2770" y="3717"/>
                      <a:pt x="2663" y="3605"/>
                    </a:cubicBezTo>
                    <a:cubicBezTo>
                      <a:pt x="2304" y="3251"/>
                      <a:pt x="1987" y="2929"/>
                      <a:pt x="1679" y="2738"/>
                    </a:cubicBezTo>
                    <a:cubicBezTo>
                      <a:pt x="1504" y="2515"/>
                      <a:pt x="1243" y="2396"/>
                      <a:pt x="978" y="2396"/>
                    </a:cubicBezTo>
                    <a:cubicBezTo>
                      <a:pt x="827" y="2396"/>
                      <a:pt x="675" y="2435"/>
                      <a:pt x="536" y="2514"/>
                    </a:cubicBezTo>
                    <a:cubicBezTo>
                      <a:pt x="159" y="2738"/>
                      <a:pt x="0" y="3209"/>
                      <a:pt x="168" y="3615"/>
                    </a:cubicBezTo>
                    <a:cubicBezTo>
                      <a:pt x="187" y="3871"/>
                      <a:pt x="271" y="4146"/>
                      <a:pt x="369" y="4473"/>
                    </a:cubicBezTo>
                    <a:cubicBezTo>
                      <a:pt x="429" y="4683"/>
                      <a:pt x="494" y="4902"/>
                      <a:pt x="536" y="5102"/>
                    </a:cubicBezTo>
                    <a:cubicBezTo>
                      <a:pt x="555" y="5242"/>
                      <a:pt x="555" y="5382"/>
                      <a:pt x="541" y="5517"/>
                    </a:cubicBezTo>
                    <a:cubicBezTo>
                      <a:pt x="522" y="5853"/>
                      <a:pt x="499" y="6310"/>
                      <a:pt x="690" y="6846"/>
                    </a:cubicBezTo>
                    <a:cubicBezTo>
                      <a:pt x="812" y="7201"/>
                      <a:pt x="1040" y="7527"/>
                      <a:pt x="1255" y="7844"/>
                    </a:cubicBezTo>
                    <a:lnTo>
                      <a:pt x="1301" y="7910"/>
                    </a:lnTo>
                    <a:cubicBezTo>
                      <a:pt x="1474" y="8166"/>
                      <a:pt x="1651" y="8432"/>
                      <a:pt x="1754" y="8674"/>
                    </a:cubicBezTo>
                    <a:cubicBezTo>
                      <a:pt x="1828" y="8866"/>
                      <a:pt x="1861" y="9113"/>
                      <a:pt x="1898" y="9374"/>
                    </a:cubicBezTo>
                    <a:cubicBezTo>
                      <a:pt x="1949" y="9738"/>
                      <a:pt x="2010" y="10148"/>
                      <a:pt x="2192" y="10568"/>
                    </a:cubicBezTo>
                    <a:lnTo>
                      <a:pt x="2197" y="10582"/>
                    </a:lnTo>
                    <a:cubicBezTo>
                      <a:pt x="2383" y="10992"/>
                      <a:pt x="2654" y="11332"/>
                      <a:pt x="2896" y="11631"/>
                    </a:cubicBezTo>
                    <a:cubicBezTo>
                      <a:pt x="3078" y="11855"/>
                      <a:pt x="3246" y="12069"/>
                      <a:pt x="3344" y="12270"/>
                    </a:cubicBezTo>
                    <a:cubicBezTo>
                      <a:pt x="3460" y="12503"/>
                      <a:pt x="3526" y="12797"/>
                      <a:pt x="3600" y="13109"/>
                    </a:cubicBezTo>
                    <a:cubicBezTo>
                      <a:pt x="3689" y="13492"/>
                      <a:pt x="3782" y="13888"/>
                      <a:pt x="3983" y="14247"/>
                    </a:cubicBezTo>
                    <a:cubicBezTo>
                      <a:pt x="4258" y="14755"/>
                      <a:pt x="4621" y="15063"/>
                      <a:pt x="4911" y="15315"/>
                    </a:cubicBezTo>
                    <a:cubicBezTo>
                      <a:pt x="5037" y="15413"/>
                      <a:pt x="5153" y="15525"/>
                      <a:pt x="5260" y="15651"/>
                    </a:cubicBezTo>
                    <a:cubicBezTo>
                      <a:pt x="5382" y="15809"/>
                      <a:pt x="5498" y="15991"/>
                      <a:pt x="5615" y="16168"/>
                    </a:cubicBezTo>
                    <a:cubicBezTo>
                      <a:pt x="5825" y="16481"/>
                      <a:pt x="6011" y="16761"/>
                      <a:pt x="6216" y="16966"/>
                    </a:cubicBezTo>
                    <a:cubicBezTo>
                      <a:pt x="6370" y="17437"/>
                      <a:pt x="6524" y="17912"/>
                      <a:pt x="6669" y="18383"/>
                    </a:cubicBezTo>
                    <a:cubicBezTo>
                      <a:pt x="4309" y="19185"/>
                      <a:pt x="2724" y="21163"/>
                      <a:pt x="2724" y="23401"/>
                    </a:cubicBezTo>
                    <a:cubicBezTo>
                      <a:pt x="2724" y="25714"/>
                      <a:pt x="4398" y="27743"/>
                      <a:pt x="6911" y="28493"/>
                    </a:cubicBezTo>
                    <a:cubicBezTo>
                      <a:pt x="7312" y="28839"/>
                      <a:pt x="7643" y="29254"/>
                      <a:pt x="7890" y="29720"/>
                    </a:cubicBezTo>
                    <a:cubicBezTo>
                      <a:pt x="7998" y="29930"/>
                      <a:pt x="8091" y="30144"/>
                      <a:pt x="8161" y="30368"/>
                    </a:cubicBezTo>
                    <a:cubicBezTo>
                      <a:pt x="8287" y="30762"/>
                      <a:pt x="8628" y="30959"/>
                      <a:pt x="8970" y="30959"/>
                    </a:cubicBezTo>
                    <a:cubicBezTo>
                      <a:pt x="9312" y="30959"/>
                      <a:pt x="9653" y="30762"/>
                      <a:pt x="9779" y="30368"/>
                    </a:cubicBezTo>
                    <a:cubicBezTo>
                      <a:pt x="9854" y="30144"/>
                      <a:pt x="9942" y="29925"/>
                      <a:pt x="10054" y="29720"/>
                    </a:cubicBezTo>
                    <a:cubicBezTo>
                      <a:pt x="10301" y="29254"/>
                      <a:pt x="10633" y="28839"/>
                      <a:pt x="11034" y="28493"/>
                    </a:cubicBezTo>
                    <a:cubicBezTo>
                      <a:pt x="13547" y="27743"/>
                      <a:pt x="15221" y="25709"/>
                      <a:pt x="15221" y="23401"/>
                    </a:cubicBezTo>
                    <a:cubicBezTo>
                      <a:pt x="15221" y="21163"/>
                      <a:pt x="13631" y="19185"/>
                      <a:pt x="11276" y="18383"/>
                    </a:cubicBezTo>
                    <a:cubicBezTo>
                      <a:pt x="11421" y="17908"/>
                      <a:pt x="11570" y="17437"/>
                      <a:pt x="11724" y="16966"/>
                    </a:cubicBezTo>
                    <a:cubicBezTo>
                      <a:pt x="11934" y="16761"/>
                      <a:pt x="12120" y="16476"/>
                      <a:pt x="12325" y="16164"/>
                    </a:cubicBezTo>
                    <a:cubicBezTo>
                      <a:pt x="12442" y="15991"/>
                      <a:pt x="12563" y="15809"/>
                      <a:pt x="12680" y="15651"/>
                    </a:cubicBezTo>
                    <a:cubicBezTo>
                      <a:pt x="12787" y="15525"/>
                      <a:pt x="12904" y="15413"/>
                      <a:pt x="13034" y="15310"/>
                    </a:cubicBezTo>
                    <a:cubicBezTo>
                      <a:pt x="13323" y="15063"/>
                      <a:pt x="13687" y="14755"/>
                      <a:pt x="13962" y="14247"/>
                    </a:cubicBezTo>
                    <a:cubicBezTo>
                      <a:pt x="14163" y="13888"/>
                      <a:pt x="14256" y="13492"/>
                      <a:pt x="14345" y="13109"/>
                    </a:cubicBezTo>
                    <a:cubicBezTo>
                      <a:pt x="14419" y="12797"/>
                      <a:pt x="14484" y="12503"/>
                      <a:pt x="14601" y="12265"/>
                    </a:cubicBezTo>
                    <a:cubicBezTo>
                      <a:pt x="14699" y="12069"/>
                      <a:pt x="14867" y="11859"/>
                      <a:pt x="15049" y="11631"/>
                    </a:cubicBezTo>
                    <a:cubicBezTo>
                      <a:pt x="15291" y="11328"/>
                      <a:pt x="15562" y="10987"/>
                      <a:pt x="15748" y="10582"/>
                    </a:cubicBezTo>
                    <a:lnTo>
                      <a:pt x="15753" y="10568"/>
                    </a:lnTo>
                    <a:cubicBezTo>
                      <a:pt x="15935" y="10148"/>
                      <a:pt x="15991" y="9733"/>
                      <a:pt x="16047" y="9369"/>
                    </a:cubicBezTo>
                    <a:cubicBezTo>
                      <a:pt x="16084" y="9113"/>
                      <a:pt x="16117" y="8866"/>
                      <a:pt x="16191" y="8670"/>
                    </a:cubicBezTo>
                    <a:cubicBezTo>
                      <a:pt x="16294" y="8432"/>
                      <a:pt x="16471" y="8166"/>
                      <a:pt x="16648" y="7905"/>
                    </a:cubicBezTo>
                    <a:lnTo>
                      <a:pt x="16690" y="7840"/>
                    </a:lnTo>
                    <a:cubicBezTo>
                      <a:pt x="16909" y="7527"/>
                      <a:pt x="17133" y="7201"/>
                      <a:pt x="17254" y="6846"/>
                    </a:cubicBezTo>
                    <a:cubicBezTo>
                      <a:pt x="17446" y="6310"/>
                      <a:pt x="17422" y="5853"/>
                      <a:pt x="17404" y="5517"/>
                    </a:cubicBezTo>
                    <a:cubicBezTo>
                      <a:pt x="17390" y="5377"/>
                      <a:pt x="17390" y="5237"/>
                      <a:pt x="17408" y="5098"/>
                    </a:cubicBezTo>
                    <a:cubicBezTo>
                      <a:pt x="17450" y="4902"/>
                      <a:pt x="17516" y="4683"/>
                      <a:pt x="17576" y="4473"/>
                    </a:cubicBezTo>
                    <a:cubicBezTo>
                      <a:pt x="17674" y="4146"/>
                      <a:pt x="17758" y="3871"/>
                      <a:pt x="17777" y="3615"/>
                    </a:cubicBezTo>
                    <a:cubicBezTo>
                      <a:pt x="17935" y="3223"/>
                      <a:pt x="17795" y="2775"/>
                      <a:pt x="17441" y="2547"/>
                    </a:cubicBezTo>
                    <a:cubicBezTo>
                      <a:pt x="17290" y="2447"/>
                      <a:pt x="17120" y="2398"/>
                      <a:pt x="16951" y="2398"/>
                    </a:cubicBezTo>
                    <a:cubicBezTo>
                      <a:pt x="16688" y="2398"/>
                      <a:pt x="16430" y="2516"/>
                      <a:pt x="16256" y="2738"/>
                    </a:cubicBezTo>
                    <a:cubicBezTo>
                      <a:pt x="15949" y="2929"/>
                      <a:pt x="15627" y="3251"/>
                      <a:pt x="15273" y="3605"/>
                    </a:cubicBezTo>
                    <a:cubicBezTo>
                      <a:pt x="15161" y="3717"/>
                      <a:pt x="15053" y="3824"/>
                      <a:pt x="14951" y="3927"/>
                    </a:cubicBezTo>
                    <a:cubicBezTo>
                      <a:pt x="14820" y="4039"/>
                      <a:pt x="14680" y="4137"/>
                      <a:pt x="14536" y="4226"/>
                    </a:cubicBezTo>
                    <a:cubicBezTo>
                      <a:pt x="14191" y="4449"/>
                      <a:pt x="13762" y="4729"/>
                      <a:pt x="13398" y="5233"/>
                    </a:cubicBezTo>
                    <a:lnTo>
                      <a:pt x="13393" y="5237"/>
                    </a:lnTo>
                    <a:cubicBezTo>
                      <a:pt x="13151" y="5583"/>
                      <a:pt x="12997" y="5993"/>
                      <a:pt x="12871" y="6347"/>
                    </a:cubicBezTo>
                    <a:lnTo>
                      <a:pt x="12871" y="6352"/>
                    </a:lnTo>
                    <a:lnTo>
                      <a:pt x="12857" y="6403"/>
                    </a:lnTo>
                    <a:cubicBezTo>
                      <a:pt x="12754" y="6716"/>
                      <a:pt x="12652" y="7005"/>
                      <a:pt x="12517" y="7247"/>
                    </a:cubicBezTo>
                    <a:lnTo>
                      <a:pt x="12507" y="7266"/>
                    </a:lnTo>
                    <a:cubicBezTo>
                      <a:pt x="12405" y="7453"/>
                      <a:pt x="12232" y="7658"/>
                      <a:pt x="12050" y="7872"/>
                    </a:cubicBezTo>
                    <a:cubicBezTo>
                      <a:pt x="11812" y="8152"/>
                      <a:pt x="11547" y="8469"/>
                      <a:pt x="11351" y="8852"/>
                    </a:cubicBezTo>
                    <a:cubicBezTo>
                      <a:pt x="11360" y="8763"/>
                      <a:pt x="11365" y="8670"/>
                      <a:pt x="11365" y="8576"/>
                    </a:cubicBezTo>
                    <a:cubicBezTo>
                      <a:pt x="11365" y="8077"/>
                      <a:pt x="11239" y="7630"/>
                      <a:pt x="11127" y="7238"/>
                    </a:cubicBezTo>
                    <a:cubicBezTo>
                      <a:pt x="11048" y="6958"/>
                      <a:pt x="10973" y="6692"/>
                      <a:pt x="10959" y="6464"/>
                    </a:cubicBezTo>
                    <a:cubicBezTo>
                      <a:pt x="10940" y="6175"/>
                      <a:pt x="10987" y="5839"/>
                      <a:pt x="11029" y="5508"/>
                    </a:cubicBezTo>
                    <a:cubicBezTo>
                      <a:pt x="11090" y="5079"/>
                      <a:pt x="11145" y="4636"/>
                      <a:pt x="11090" y="4212"/>
                    </a:cubicBezTo>
                    <a:cubicBezTo>
                      <a:pt x="11001" y="3605"/>
                      <a:pt x="10763" y="3181"/>
                      <a:pt x="10563" y="2841"/>
                    </a:cubicBezTo>
                    <a:cubicBezTo>
                      <a:pt x="10479" y="2701"/>
                      <a:pt x="10404" y="2551"/>
                      <a:pt x="10348" y="2397"/>
                    </a:cubicBezTo>
                    <a:cubicBezTo>
                      <a:pt x="10287" y="2216"/>
                      <a:pt x="10236" y="2010"/>
                      <a:pt x="10185" y="1815"/>
                    </a:cubicBezTo>
                    <a:cubicBezTo>
                      <a:pt x="10078" y="1386"/>
                      <a:pt x="9984" y="1026"/>
                      <a:pt x="9835" y="747"/>
                    </a:cubicBezTo>
                    <a:cubicBezTo>
                      <a:pt x="9770" y="318"/>
                      <a:pt x="9401" y="1"/>
                      <a:pt x="8963"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p:nvPr/>
            </p:nvSpPr>
            <p:spPr>
              <a:xfrm>
                <a:off x="13444355" y="6664503"/>
                <a:ext cx="115486" cy="533571"/>
              </a:xfrm>
              <a:custGeom>
                <a:avLst/>
                <a:gdLst/>
                <a:ahLst/>
                <a:cxnLst/>
                <a:rect l="l" t="t" r="r" b="b"/>
                <a:pathLst>
                  <a:path w="3331" h="15390" extrusionOk="0">
                    <a:moveTo>
                      <a:pt x="1666" y="1"/>
                    </a:moveTo>
                    <a:cubicBezTo>
                      <a:pt x="1358" y="1"/>
                      <a:pt x="1223" y="947"/>
                      <a:pt x="985" y="1726"/>
                    </a:cubicBezTo>
                    <a:cubicBezTo>
                      <a:pt x="826" y="2248"/>
                      <a:pt x="379" y="2659"/>
                      <a:pt x="267" y="3428"/>
                    </a:cubicBezTo>
                    <a:cubicBezTo>
                      <a:pt x="183" y="4053"/>
                      <a:pt x="449" y="4878"/>
                      <a:pt x="402" y="5625"/>
                    </a:cubicBezTo>
                    <a:cubicBezTo>
                      <a:pt x="360" y="6296"/>
                      <a:pt x="1" y="6958"/>
                      <a:pt x="1" y="7695"/>
                    </a:cubicBezTo>
                    <a:cubicBezTo>
                      <a:pt x="1" y="8427"/>
                      <a:pt x="360" y="9094"/>
                      <a:pt x="402" y="9761"/>
                    </a:cubicBezTo>
                    <a:cubicBezTo>
                      <a:pt x="449" y="10512"/>
                      <a:pt x="183" y="11332"/>
                      <a:pt x="267" y="11957"/>
                    </a:cubicBezTo>
                    <a:cubicBezTo>
                      <a:pt x="379" y="12727"/>
                      <a:pt x="826" y="13142"/>
                      <a:pt x="985" y="13659"/>
                    </a:cubicBezTo>
                    <a:cubicBezTo>
                      <a:pt x="1223" y="14438"/>
                      <a:pt x="1358" y="15390"/>
                      <a:pt x="1666" y="15390"/>
                    </a:cubicBezTo>
                    <a:cubicBezTo>
                      <a:pt x="1969" y="15390"/>
                      <a:pt x="2109" y="14438"/>
                      <a:pt x="2347" y="13659"/>
                    </a:cubicBezTo>
                    <a:cubicBezTo>
                      <a:pt x="2505" y="13137"/>
                      <a:pt x="2953" y="12727"/>
                      <a:pt x="3060" y="11957"/>
                    </a:cubicBezTo>
                    <a:cubicBezTo>
                      <a:pt x="3149" y="11332"/>
                      <a:pt x="2883" y="10507"/>
                      <a:pt x="2929" y="9761"/>
                    </a:cubicBezTo>
                    <a:cubicBezTo>
                      <a:pt x="2967" y="9094"/>
                      <a:pt x="3331" y="8423"/>
                      <a:pt x="3331" y="7695"/>
                    </a:cubicBezTo>
                    <a:cubicBezTo>
                      <a:pt x="3331" y="6958"/>
                      <a:pt x="2967" y="6291"/>
                      <a:pt x="2929" y="5625"/>
                    </a:cubicBezTo>
                    <a:cubicBezTo>
                      <a:pt x="2883" y="4874"/>
                      <a:pt x="3149" y="4053"/>
                      <a:pt x="3060" y="3428"/>
                    </a:cubicBezTo>
                    <a:cubicBezTo>
                      <a:pt x="2953" y="2659"/>
                      <a:pt x="2505" y="2244"/>
                      <a:pt x="2347" y="1726"/>
                    </a:cubicBezTo>
                    <a:cubicBezTo>
                      <a:pt x="2109" y="947"/>
                      <a:pt x="1969" y="1"/>
                      <a:pt x="16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p:nvPr/>
            </p:nvSpPr>
            <p:spPr>
              <a:xfrm>
                <a:off x="13496600" y="6659164"/>
                <a:ext cx="10678" cy="632034"/>
              </a:xfrm>
              <a:custGeom>
                <a:avLst/>
                <a:gdLst/>
                <a:ahLst/>
                <a:cxnLst/>
                <a:rect l="l" t="t" r="r" b="b"/>
                <a:pathLst>
                  <a:path w="308" h="18230" extrusionOk="0">
                    <a:moveTo>
                      <a:pt x="154" y="1"/>
                    </a:moveTo>
                    <a:cubicBezTo>
                      <a:pt x="77" y="1"/>
                      <a:pt x="0" y="52"/>
                      <a:pt x="0" y="155"/>
                    </a:cubicBezTo>
                    <a:lnTo>
                      <a:pt x="0" y="18076"/>
                    </a:lnTo>
                    <a:cubicBezTo>
                      <a:pt x="0" y="18160"/>
                      <a:pt x="70" y="18230"/>
                      <a:pt x="154" y="18230"/>
                    </a:cubicBezTo>
                    <a:cubicBezTo>
                      <a:pt x="238" y="18230"/>
                      <a:pt x="308" y="18160"/>
                      <a:pt x="308" y="18076"/>
                    </a:cubicBezTo>
                    <a:lnTo>
                      <a:pt x="308" y="155"/>
                    </a:lnTo>
                    <a:cubicBezTo>
                      <a:pt x="308" y="52"/>
                      <a:pt x="231" y="1"/>
                      <a:pt x="1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p:nvPr/>
            </p:nvSpPr>
            <p:spPr>
              <a:xfrm>
                <a:off x="13555259" y="6746909"/>
                <a:ext cx="233190" cy="462290"/>
              </a:xfrm>
              <a:custGeom>
                <a:avLst/>
                <a:gdLst/>
                <a:ahLst/>
                <a:cxnLst/>
                <a:rect l="l" t="t" r="r" b="b"/>
                <a:pathLst>
                  <a:path w="6726" h="13334" extrusionOk="0">
                    <a:moveTo>
                      <a:pt x="6379" y="1"/>
                    </a:moveTo>
                    <a:cubicBezTo>
                      <a:pt x="6079" y="1"/>
                      <a:pt x="5499" y="663"/>
                      <a:pt x="4953" y="1186"/>
                    </a:cubicBezTo>
                    <a:cubicBezTo>
                      <a:pt x="4552" y="1569"/>
                      <a:pt x="3946" y="1765"/>
                      <a:pt x="3489" y="2394"/>
                    </a:cubicBezTo>
                    <a:cubicBezTo>
                      <a:pt x="3307" y="2655"/>
                      <a:pt x="3177" y="2982"/>
                      <a:pt x="3060" y="3327"/>
                    </a:cubicBezTo>
                    <a:cubicBezTo>
                      <a:pt x="2944" y="3672"/>
                      <a:pt x="2827" y="4031"/>
                      <a:pt x="2645" y="4348"/>
                    </a:cubicBezTo>
                    <a:cubicBezTo>
                      <a:pt x="2337" y="4922"/>
                      <a:pt x="1717" y="5397"/>
                      <a:pt x="1437" y="6050"/>
                    </a:cubicBezTo>
                    <a:cubicBezTo>
                      <a:pt x="1143" y="6698"/>
                      <a:pt x="1246" y="7393"/>
                      <a:pt x="1041" y="7999"/>
                    </a:cubicBezTo>
                    <a:cubicBezTo>
                      <a:pt x="808" y="8671"/>
                      <a:pt x="281" y="9338"/>
                      <a:pt x="146" y="9921"/>
                    </a:cubicBezTo>
                    <a:cubicBezTo>
                      <a:pt x="1" y="10644"/>
                      <a:pt x="299" y="11119"/>
                      <a:pt x="285" y="11623"/>
                    </a:cubicBezTo>
                    <a:cubicBezTo>
                      <a:pt x="267" y="12378"/>
                      <a:pt x="118" y="13260"/>
                      <a:pt x="416" y="13330"/>
                    </a:cubicBezTo>
                    <a:cubicBezTo>
                      <a:pt x="428" y="13332"/>
                      <a:pt x="440" y="13334"/>
                      <a:pt x="453" y="13334"/>
                    </a:cubicBezTo>
                    <a:cubicBezTo>
                      <a:pt x="747" y="13334"/>
                      <a:pt x="1139" y="12558"/>
                      <a:pt x="1591" y="11954"/>
                    </a:cubicBezTo>
                    <a:cubicBezTo>
                      <a:pt x="1908" y="11534"/>
                      <a:pt x="2468" y="11282"/>
                      <a:pt x="2818" y="10634"/>
                    </a:cubicBezTo>
                    <a:cubicBezTo>
                      <a:pt x="3116" y="10112"/>
                      <a:pt x="3125" y="9324"/>
                      <a:pt x="3438" y="8690"/>
                    </a:cubicBezTo>
                    <a:cubicBezTo>
                      <a:pt x="3718" y="8121"/>
                      <a:pt x="4291" y="7645"/>
                      <a:pt x="4571" y="7020"/>
                    </a:cubicBezTo>
                    <a:cubicBezTo>
                      <a:pt x="4841" y="6395"/>
                      <a:pt x="4776" y="5719"/>
                      <a:pt x="5005" y="5136"/>
                    </a:cubicBezTo>
                    <a:cubicBezTo>
                      <a:pt x="5140" y="4814"/>
                      <a:pt x="5350" y="4497"/>
                      <a:pt x="5555" y="4199"/>
                    </a:cubicBezTo>
                    <a:cubicBezTo>
                      <a:pt x="5760" y="3900"/>
                      <a:pt x="5961" y="3616"/>
                      <a:pt x="6059" y="3336"/>
                    </a:cubicBezTo>
                    <a:cubicBezTo>
                      <a:pt x="6301" y="2665"/>
                      <a:pt x="6077" y="2170"/>
                      <a:pt x="6185" y="1685"/>
                    </a:cubicBezTo>
                    <a:cubicBezTo>
                      <a:pt x="6338" y="958"/>
                      <a:pt x="6725" y="142"/>
                      <a:pt x="6450" y="16"/>
                    </a:cubicBezTo>
                    <a:cubicBezTo>
                      <a:pt x="6429" y="5"/>
                      <a:pt x="6405" y="1"/>
                      <a:pt x="6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a:off x="13538618" y="6742194"/>
                <a:ext cx="247301" cy="551114"/>
              </a:xfrm>
              <a:custGeom>
                <a:avLst/>
                <a:gdLst/>
                <a:ahLst/>
                <a:cxnLst/>
                <a:rect l="l" t="t" r="r" b="b"/>
                <a:pathLst>
                  <a:path w="7133" h="15896" extrusionOk="0">
                    <a:moveTo>
                      <a:pt x="6925" y="0"/>
                    </a:moveTo>
                    <a:cubicBezTo>
                      <a:pt x="6881" y="0"/>
                      <a:pt x="6837" y="20"/>
                      <a:pt x="6804" y="68"/>
                    </a:cubicBezTo>
                    <a:cubicBezTo>
                      <a:pt x="6086" y="1145"/>
                      <a:pt x="5405" y="2339"/>
                      <a:pt x="4650" y="3831"/>
                    </a:cubicBezTo>
                    <a:cubicBezTo>
                      <a:pt x="4076" y="4955"/>
                      <a:pt x="3512" y="6191"/>
                      <a:pt x="2869" y="7720"/>
                    </a:cubicBezTo>
                    <a:cubicBezTo>
                      <a:pt x="1782" y="10327"/>
                      <a:pt x="835" y="12990"/>
                      <a:pt x="33" y="15699"/>
                    </a:cubicBezTo>
                    <a:cubicBezTo>
                      <a:pt x="1" y="15797"/>
                      <a:pt x="75" y="15895"/>
                      <a:pt x="178" y="15895"/>
                    </a:cubicBezTo>
                    <a:cubicBezTo>
                      <a:pt x="243" y="15895"/>
                      <a:pt x="304" y="15849"/>
                      <a:pt x="322" y="15783"/>
                    </a:cubicBezTo>
                    <a:cubicBezTo>
                      <a:pt x="1124" y="13088"/>
                      <a:pt x="2071" y="10434"/>
                      <a:pt x="3148" y="7837"/>
                    </a:cubicBezTo>
                    <a:cubicBezTo>
                      <a:pt x="3787" y="6317"/>
                      <a:pt x="4352" y="5086"/>
                      <a:pt x="4920" y="3966"/>
                    </a:cubicBezTo>
                    <a:cubicBezTo>
                      <a:pt x="5671" y="2488"/>
                      <a:pt x="6347" y="1304"/>
                      <a:pt x="7056" y="236"/>
                    </a:cubicBezTo>
                    <a:cubicBezTo>
                      <a:pt x="7132" y="117"/>
                      <a:pt x="7030" y="0"/>
                      <a:pt x="692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13215614" y="6746909"/>
                <a:ext cx="233156" cy="462290"/>
              </a:xfrm>
              <a:custGeom>
                <a:avLst/>
                <a:gdLst/>
                <a:ahLst/>
                <a:cxnLst/>
                <a:rect l="l" t="t" r="r" b="b"/>
                <a:pathLst>
                  <a:path w="6725" h="13334" extrusionOk="0">
                    <a:moveTo>
                      <a:pt x="342" y="1"/>
                    </a:moveTo>
                    <a:cubicBezTo>
                      <a:pt x="316" y="1"/>
                      <a:pt x="292" y="5"/>
                      <a:pt x="271" y="16"/>
                    </a:cubicBezTo>
                    <a:cubicBezTo>
                      <a:pt x="0" y="142"/>
                      <a:pt x="383" y="958"/>
                      <a:pt x="537" y="1685"/>
                    </a:cubicBezTo>
                    <a:cubicBezTo>
                      <a:pt x="644" y="2170"/>
                      <a:pt x="420" y="2665"/>
                      <a:pt x="667" y="3336"/>
                    </a:cubicBezTo>
                    <a:cubicBezTo>
                      <a:pt x="760" y="3616"/>
                      <a:pt x="961" y="3900"/>
                      <a:pt x="1166" y="4199"/>
                    </a:cubicBezTo>
                    <a:cubicBezTo>
                      <a:pt x="1376" y="4497"/>
                      <a:pt x="1586" y="4814"/>
                      <a:pt x="1721" y="5136"/>
                    </a:cubicBezTo>
                    <a:cubicBezTo>
                      <a:pt x="1950" y="5719"/>
                      <a:pt x="1884" y="6395"/>
                      <a:pt x="2150" y="7020"/>
                    </a:cubicBezTo>
                    <a:cubicBezTo>
                      <a:pt x="2430" y="7645"/>
                      <a:pt x="3008" y="8121"/>
                      <a:pt x="3283" y="8690"/>
                    </a:cubicBezTo>
                    <a:cubicBezTo>
                      <a:pt x="3596" y="9324"/>
                      <a:pt x="3610" y="10112"/>
                      <a:pt x="3908" y="10634"/>
                    </a:cubicBezTo>
                    <a:cubicBezTo>
                      <a:pt x="4258" y="11282"/>
                      <a:pt x="4813" y="11534"/>
                      <a:pt x="5130" y="11954"/>
                    </a:cubicBezTo>
                    <a:cubicBezTo>
                      <a:pt x="5582" y="12558"/>
                      <a:pt x="5974" y="13334"/>
                      <a:pt x="6268" y="13334"/>
                    </a:cubicBezTo>
                    <a:cubicBezTo>
                      <a:pt x="6281" y="13334"/>
                      <a:pt x="6293" y="13332"/>
                      <a:pt x="6305" y="13330"/>
                    </a:cubicBezTo>
                    <a:cubicBezTo>
                      <a:pt x="6604" y="13260"/>
                      <a:pt x="6459" y="12378"/>
                      <a:pt x="6440" y="11623"/>
                    </a:cubicBezTo>
                    <a:cubicBezTo>
                      <a:pt x="6426" y="11119"/>
                      <a:pt x="6725" y="10644"/>
                      <a:pt x="6576" y="9921"/>
                    </a:cubicBezTo>
                    <a:cubicBezTo>
                      <a:pt x="6440" y="9338"/>
                      <a:pt x="5918" y="8671"/>
                      <a:pt x="5685" y="7999"/>
                    </a:cubicBezTo>
                    <a:cubicBezTo>
                      <a:pt x="5480" y="7393"/>
                      <a:pt x="5578" y="6698"/>
                      <a:pt x="5289" y="6050"/>
                    </a:cubicBezTo>
                    <a:cubicBezTo>
                      <a:pt x="5009" y="5397"/>
                      <a:pt x="4384" y="4922"/>
                      <a:pt x="4076" y="4348"/>
                    </a:cubicBezTo>
                    <a:cubicBezTo>
                      <a:pt x="3894" y="4031"/>
                      <a:pt x="3778" y="3672"/>
                      <a:pt x="3661" y="3327"/>
                    </a:cubicBezTo>
                    <a:cubicBezTo>
                      <a:pt x="3544" y="2982"/>
                      <a:pt x="3414" y="2655"/>
                      <a:pt x="3232" y="2394"/>
                    </a:cubicBezTo>
                    <a:cubicBezTo>
                      <a:pt x="2775" y="1765"/>
                      <a:pt x="2169" y="1569"/>
                      <a:pt x="1772" y="1186"/>
                    </a:cubicBezTo>
                    <a:cubicBezTo>
                      <a:pt x="1223" y="663"/>
                      <a:pt x="642" y="1"/>
                      <a:pt x="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13217972" y="6742194"/>
                <a:ext cx="247301" cy="551114"/>
              </a:xfrm>
              <a:custGeom>
                <a:avLst/>
                <a:gdLst/>
                <a:ahLst/>
                <a:cxnLst/>
                <a:rect l="l" t="t" r="r" b="b"/>
                <a:pathLst>
                  <a:path w="7133" h="15896" extrusionOk="0">
                    <a:moveTo>
                      <a:pt x="210" y="0"/>
                    </a:moveTo>
                    <a:cubicBezTo>
                      <a:pt x="103" y="0"/>
                      <a:pt x="1" y="117"/>
                      <a:pt x="77" y="236"/>
                    </a:cubicBezTo>
                    <a:cubicBezTo>
                      <a:pt x="786" y="1304"/>
                      <a:pt x="1462" y="2488"/>
                      <a:pt x="2213" y="3966"/>
                    </a:cubicBezTo>
                    <a:cubicBezTo>
                      <a:pt x="2782" y="5090"/>
                      <a:pt x="3346" y="6321"/>
                      <a:pt x="3985" y="7837"/>
                    </a:cubicBezTo>
                    <a:cubicBezTo>
                      <a:pt x="5067" y="10434"/>
                      <a:pt x="6009" y="13088"/>
                      <a:pt x="6811" y="15783"/>
                    </a:cubicBezTo>
                    <a:cubicBezTo>
                      <a:pt x="6829" y="15848"/>
                      <a:pt x="6889" y="15894"/>
                      <a:pt x="6958" y="15895"/>
                    </a:cubicBezTo>
                    <a:lnTo>
                      <a:pt x="6958" y="15895"/>
                    </a:lnTo>
                    <a:cubicBezTo>
                      <a:pt x="7059" y="15894"/>
                      <a:pt x="7132" y="15797"/>
                      <a:pt x="7104" y="15699"/>
                    </a:cubicBezTo>
                    <a:cubicBezTo>
                      <a:pt x="6298" y="12990"/>
                      <a:pt x="5351" y="10327"/>
                      <a:pt x="4269" y="7720"/>
                    </a:cubicBezTo>
                    <a:cubicBezTo>
                      <a:pt x="3626" y="6196"/>
                      <a:pt x="3057" y="4960"/>
                      <a:pt x="2483" y="3831"/>
                    </a:cubicBezTo>
                    <a:cubicBezTo>
                      <a:pt x="1732" y="2344"/>
                      <a:pt x="1047" y="1145"/>
                      <a:pt x="333" y="68"/>
                    </a:cubicBezTo>
                    <a:cubicBezTo>
                      <a:pt x="299" y="20"/>
                      <a:pt x="254" y="0"/>
                      <a:pt x="210" y="0"/>
                    </a:cubicBezTo>
                    <a:close/>
                    <a:moveTo>
                      <a:pt x="6958" y="15895"/>
                    </a:moveTo>
                    <a:cubicBezTo>
                      <a:pt x="6957" y="15895"/>
                      <a:pt x="6956" y="15895"/>
                      <a:pt x="6955" y="15895"/>
                    </a:cubicBezTo>
                    <a:lnTo>
                      <a:pt x="6960" y="15895"/>
                    </a:lnTo>
                    <a:cubicBezTo>
                      <a:pt x="6959" y="15895"/>
                      <a:pt x="6958" y="15895"/>
                      <a:pt x="6958" y="15895"/>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13310501" y="7283538"/>
                <a:ext cx="382895" cy="398393"/>
              </a:xfrm>
              <a:custGeom>
                <a:avLst/>
                <a:gdLst/>
                <a:ahLst/>
                <a:cxnLst/>
                <a:rect l="l" t="t" r="r" b="b"/>
                <a:pathLst>
                  <a:path w="11044" h="11491" extrusionOk="0">
                    <a:moveTo>
                      <a:pt x="5522" y="0"/>
                    </a:moveTo>
                    <a:cubicBezTo>
                      <a:pt x="2472" y="0"/>
                      <a:pt x="1" y="2090"/>
                      <a:pt x="1" y="4664"/>
                    </a:cubicBezTo>
                    <a:cubicBezTo>
                      <a:pt x="1" y="6734"/>
                      <a:pt x="1600" y="8492"/>
                      <a:pt x="3811" y="9099"/>
                    </a:cubicBezTo>
                    <a:cubicBezTo>
                      <a:pt x="4338" y="9518"/>
                      <a:pt x="4771" y="10045"/>
                      <a:pt x="5084" y="10642"/>
                    </a:cubicBezTo>
                    <a:cubicBezTo>
                      <a:pt x="5214" y="10885"/>
                      <a:pt x="5322" y="11141"/>
                      <a:pt x="5405" y="11407"/>
                    </a:cubicBezTo>
                    <a:cubicBezTo>
                      <a:pt x="5424" y="11463"/>
                      <a:pt x="5473" y="11491"/>
                      <a:pt x="5522" y="11491"/>
                    </a:cubicBezTo>
                    <a:cubicBezTo>
                      <a:pt x="5571" y="11491"/>
                      <a:pt x="5620" y="11463"/>
                      <a:pt x="5639" y="11407"/>
                    </a:cubicBezTo>
                    <a:cubicBezTo>
                      <a:pt x="5723" y="11141"/>
                      <a:pt x="5830" y="10885"/>
                      <a:pt x="5960" y="10642"/>
                    </a:cubicBezTo>
                    <a:cubicBezTo>
                      <a:pt x="6278" y="10045"/>
                      <a:pt x="6711" y="9518"/>
                      <a:pt x="7238" y="9099"/>
                    </a:cubicBezTo>
                    <a:cubicBezTo>
                      <a:pt x="9449" y="8492"/>
                      <a:pt x="11043" y="6734"/>
                      <a:pt x="11043" y="4664"/>
                    </a:cubicBezTo>
                    <a:cubicBezTo>
                      <a:pt x="11043" y="2085"/>
                      <a:pt x="8572" y="0"/>
                      <a:pt x="55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a:off x="13389094" y="7358698"/>
                <a:ext cx="122558" cy="10540"/>
              </a:xfrm>
              <a:custGeom>
                <a:avLst/>
                <a:gdLst/>
                <a:ahLst/>
                <a:cxnLst/>
                <a:rect l="l" t="t" r="r" b="b"/>
                <a:pathLst>
                  <a:path w="3535" h="304" extrusionOk="0">
                    <a:moveTo>
                      <a:pt x="205" y="1"/>
                    </a:moveTo>
                    <a:cubicBezTo>
                      <a:pt x="0" y="1"/>
                      <a:pt x="0" y="304"/>
                      <a:pt x="205" y="304"/>
                    </a:cubicBezTo>
                    <a:lnTo>
                      <a:pt x="3330" y="304"/>
                    </a:lnTo>
                    <a:cubicBezTo>
                      <a:pt x="3535" y="304"/>
                      <a:pt x="3535" y="1"/>
                      <a:pt x="333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13543298" y="7439857"/>
                <a:ext cx="122905" cy="10713"/>
              </a:xfrm>
              <a:custGeom>
                <a:avLst/>
                <a:gdLst/>
                <a:ahLst/>
                <a:cxnLst/>
                <a:rect l="l" t="t" r="r" b="b"/>
                <a:pathLst>
                  <a:path w="3545" h="309" extrusionOk="0">
                    <a:moveTo>
                      <a:pt x="201" y="1"/>
                    </a:moveTo>
                    <a:cubicBezTo>
                      <a:pt x="1" y="1"/>
                      <a:pt x="1" y="309"/>
                      <a:pt x="201" y="309"/>
                    </a:cubicBezTo>
                    <a:lnTo>
                      <a:pt x="3340" y="309"/>
                    </a:lnTo>
                    <a:cubicBezTo>
                      <a:pt x="3545" y="309"/>
                      <a:pt x="3545" y="1"/>
                      <a:pt x="334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13419325" y="7439857"/>
                <a:ext cx="98810" cy="10713"/>
              </a:xfrm>
              <a:custGeom>
                <a:avLst/>
                <a:gdLst/>
                <a:ahLst/>
                <a:cxnLst/>
                <a:rect l="l" t="t" r="r" b="b"/>
                <a:pathLst>
                  <a:path w="2850" h="309" extrusionOk="0">
                    <a:moveTo>
                      <a:pt x="205" y="1"/>
                    </a:moveTo>
                    <a:cubicBezTo>
                      <a:pt x="0" y="1"/>
                      <a:pt x="0" y="309"/>
                      <a:pt x="205" y="309"/>
                    </a:cubicBezTo>
                    <a:lnTo>
                      <a:pt x="2649" y="309"/>
                    </a:lnTo>
                    <a:cubicBezTo>
                      <a:pt x="2849" y="309"/>
                      <a:pt x="2849" y="1"/>
                      <a:pt x="264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13327142" y="7439857"/>
                <a:ext cx="61019" cy="10713"/>
              </a:xfrm>
              <a:custGeom>
                <a:avLst/>
                <a:gdLst/>
                <a:ahLst/>
                <a:cxnLst/>
                <a:rect l="l" t="t" r="r" b="b"/>
                <a:pathLst>
                  <a:path w="1760" h="309" extrusionOk="0">
                    <a:moveTo>
                      <a:pt x="206" y="1"/>
                    </a:moveTo>
                    <a:cubicBezTo>
                      <a:pt x="1" y="1"/>
                      <a:pt x="1" y="309"/>
                      <a:pt x="206" y="309"/>
                    </a:cubicBezTo>
                    <a:lnTo>
                      <a:pt x="1554" y="309"/>
                    </a:lnTo>
                    <a:cubicBezTo>
                      <a:pt x="1759" y="309"/>
                      <a:pt x="1759" y="1"/>
                      <a:pt x="155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3552693" y="7358698"/>
                <a:ext cx="60985" cy="10540"/>
              </a:xfrm>
              <a:custGeom>
                <a:avLst/>
                <a:gdLst/>
                <a:ahLst/>
                <a:cxnLst/>
                <a:rect l="l" t="t" r="r" b="b"/>
                <a:pathLst>
                  <a:path w="1759" h="304" extrusionOk="0">
                    <a:moveTo>
                      <a:pt x="206" y="1"/>
                    </a:moveTo>
                    <a:cubicBezTo>
                      <a:pt x="0" y="1"/>
                      <a:pt x="0" y="304"/>
                      <a:pt x="206" y="304"/>
                    </a:cubicBezTo>
                    <a:lnTo>
                      <a:pt x="1558" y="304"/>
                    </a:lnTo>
                    <a:cubicBezTo>
                      <a:pt x="1758" y="304"/>
                      <a:pt x="1758" y="1"/>
                      <a:pt x="155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13428373" y="7539632"/>
                <a:ext cx="89761" cy="10678"/>
              </a:xfrm>
              <a:custGeom>
                <a:avLst/>
                <a:gdLst/>
                <a:ahLst/>
                <a:cxnLst/>
                <a:rect l="l" t="t" r="r" b="b"/>
                <a:pathLst>
                  <a:path w="2589" h="308"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13510988" y="7494840"/>
                <a:ext cx="89761" cy="10713"/>
              </a:xfrm>
              <a:custGeom>
                <a:avLst/>
                <a:gdLst/>
                <a:ahLst/>
                <a:cxnLst/>
                <a:rect l="l" t="t" r="r" b="b"/>
                <a:pathLst>
                  <a:path w="2589" h="309" extrusionOk="0">
                    <a:moveTo>
                      <a:pt x="205" y="0"/>
                    </a:moveTo>
                    <a:cubicBezTo>
                      <a:pt x="0" y="0"/>
                      <a:pt x="0" y="308"/>
                      <a:pt x="205" y="308"/>
                    </a:cubicBezTo>
                    <a:lnTo>
                      <a:pt x="2383" y="308"/>
                    </a:lnTo>
                    <a:cubicBezTo>
                      <a:pt x="2588" y="308"/>
                      <a:pt x="2588" y="0"/>
                      <a:pt x="238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5"/>
            <p:cNvGrpSpPr/>
            <p:nvPr/>
          </p:nvGrpSpPr>
          <p:grpSpPr>
            <a:xfrm flipH="1">
              <a:off x="-280251" y="45609"/>
              <a:ext cx="1102345" cy="2732691"/>
              <a:chOff x="8258829" y="2678334"/>
              <a:chExt cx="1102345" cy="2732691"/>
            </a:xfrm>
          </p:grpSpPr>
          <p:grpSp>
            <p:nvGrpSpPr>
              <p:cNvPr id="42" name="Google Shape;42;p5"/>
              <p:cNvGrpSpPr/>
              <p:nvPr/>
            </p:nvGrpSpPr>
            <p:grpSpPr>
              <a:xfrm rot="-1419692" flipH="1">
                <a:off x="8495168" y="4030057"/>
                <a:ext cx="629667" cy="1309666"/>
                <a:chOff x="14663671" y="5098194"/>
                <a:chExt cx="453692" cy="943648"/>
              </a:xfrm>
            </p:grpSpPr>
            <p:sp>
              <p:nvSpPr>
                <p:cNvPr id="43" name="Google Shape;43;p5"/>
                <p:cNvSpPr/>
                <p:nvPr/>
              </p:nvSpPr>
              <p:spPr>
                <a:xfrm>
                  <a:off x="14663671" y="5098194"/>
                  <a:ext cx="453692" cy="943648"/>
                </a:xfrm>
                <a:custGeom>
                  <a:avLst/>
                  <a:gdLst/>
                  <a:ahLst/>
                  <a:cxnLst/>
                  <a:rect l="l" t="t" r="r" b="b"/>
                  <a:pathLst>
                    <a:path w="13086" h="27218" extrusionOk="0">
                      <a:moveTo>
                        <a:pt x="5804" y="1"/>
                      </a:moveTo>
                      <a:cubicBezTo>
                        <a:pt x="5765" y="1"/>
                        <a:pt x="5725" y="3"/>
                        <a:pt x="5685" y="7"/>
                      </a:cubicBezTo>
                      <a:cubicBezTo>
                        <a:pt x="5065" y="72"/>
                        <a:pt x="4617" y="627"/>
                        <a:pt x="4683" y="1247"/>
                      </a:cubicBezTo>
                      <a:lnTo>
                        <a:pt x="4734" y="1807"/>
                      </a:lnTo>
                      <a:lnTo>
                        <a:pt x="4482" y="912"/>
                      </a:lnTo>
                      <a:cubicBezTo>
                        <a:pt x="4337" y="419"/>
                        <a:pt x="3887" y="96"/>
                        <a:pt x="3396" y="96"/>
                      </a:cubicBezTo>
                      <a:cubicBezTo>
                        <a:pt x="3302" y="96"/>
                        <a:pt x="3206" y="108"/>
                        <a:pt x="3111" y="133"/>
                      </a:cubicBezTo>
                      <a:cubicBezTo>
                        <a:pt x="2514" y="291"/>
                        <a:pt x="2155" y="893"/>
                        <a:pt x="2300" y="1490"/>
                      </a:cubicBezTo>
                      <a:lnTo>
                        <a:pt x="2528" y="2395"/>
                      </a:lnTo>
                      <a:lnTo>
                        <a:pt x="2295" y="1877"/>
                      </a:lnTo>
                      <a:cubicBezTo>
                        <a:pt x="2103" y="1472"/>
                        <a:pt x="1698" y="1231"/>
                        <a:pt x="1274" y="1231"/>
                      </a:cubicBezTo>
                      <a:cubicBezTo>
                        <a:pt x="1123" y="1231"/>
                        <a:pt x="969" y="1262"/>
                        <a:pt x="821" y="1327"/>
                      </a:cubicBezTo>
                      <a:cubicBezTo>
                        <a:pt x="262" y="1574"/>
                        <a:pt x="1" y="2222"/>
                        <a:pt x="234" y="2786"/>
                      </a:cubicBezTo>
                      <a:lnTo>
                        <a:pt x="5303" y="14724"/>
                      </a:lnTo>
                      <a:cubicBezTo>
                        <a:pt x="5303" y="14799"/>
                        <a:pt x="5312" y="14874"/>
                        <a:pt x="5331" y="14944"/>
                      </a:cubicBezTo>
                      <a:lnTo>
                        <a:pt x="5727" y="16445"/>
                      </a:lnTo>
                      <a:cubicBezTo>
                        <a:pt x="4753" y="18245"/>
                        <a:pt x="4757" y="21575"/>
                        <a:pt x="5112" y="22913"/>
                      </a:cubicBezTo>
                      <a:cubicBezTo>
                        <a:pt x="5541" y="24517"/>
                        <a:pt x="6935" y="25674"/>
                        <a:pt x="8591" y="25804"/>
                      </a:cubicBezTo>
                      <a:lnTo>
                        <a:pt x="8511" y="26168"/>
                      </a:lnTo>
                      <a:cubicBezTo>
                        <a:pt x="8404" y="26644"/>
                        <a:pt x="8707" y="27115"/>
                        <a:pt x="9187" y="27217"/>
                      </a:cubicBezTo>
                      <a:cubicBezTo>
                        <a:pt x="9542" y="27101"/>
                        <a:pt x="9915" y="27036"/>
                        <a:pt x="10288" y="27026"/>
                      </a:cubicBezTo>
                      <a:cubicBezTo>
                        <a:pt x="10409" y="26989"/>
                        <a:pt x="10517" y="26924"/>
                        <a:pt x="10610" y="26844"/>
                      </a:cubicBezTo>
                      <a:cubicBezTo>
                        <a:pt x="10621" y="26845"/>
                        <a:pt x="10632" y="26845"/>
                        <a:pt x="10643" y="26845"/>
                      </a:cubicBezTo>
                      <a:cubicBezTo>
                        <a:pt x="10888" y="26845"/>
                        <a:pt x="11121" y="26748"/>
                        <a:pt x="11291" y="26569"/>
                      </a:cubicBezTo>
                      <a:cubicBezTo>
                        <a:pt x="11626" y="26215"/>
                        <a:pt x="11612" y="25655"/>
                        <a:pt x="11258" y="25324"/>
                      </a:cubicBezTo>
                      <a:lnTo>
                        <a:pt x="11071" y="25147"/>
                      </a:lnTo>
                      <a:cubicBezTo>
                        <a:pt x="12447" y="24219"/>
                        <a:pt x="13086" y="22517"/>
                        <a:pt x="12657" y="20913"/>
                      </a:cubicBezTo>
                      <a:cubicBezTo>
                        <a:pt x="12303" y="19574"/>
                        <a:pt x="10656" y="16678"/>
                        <a:pt x="8922" y="15601"/>
                      </a:cubicBezTo>
                      <a:lnTo>
                        <a:pt x="8521" y="14095"/>
                      </a:lnTo>
                      <a:cubicBezTo>
                        <a:pt x="8502" y="14025"/>
                        <a:pt x="8474" y="13960"/>
                        <a:pt x="8437" y="13894"/>
                      </a:cubicBezTo>
                      <a:lnTo>
                        <a:pt x="6926" y="1010"/>
                      </a:lnTo>
                      <a:cubicBezTo>
                        <a:pt x="6865" y="434"/>
                        <a:pt x="6375" y="1"/>
                        <a:pt x="5804"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14691475" y="5123085"/>
                  <a:ext cx="248688" cy="548029"/>
                </a:xfrm>
                <a:custGeom>
                  <a:avLst/>
                  <a:gdLst/>
                  <a:ahLst/>
                  <a:cxnLst/>
                  <a:rect l="l" t="t" r="r" b="b"/>
                  <a:pathLst>
                    <a:path w="7173" h="15807" extrusionOk="0">
                      <a:moveTo>
                        <a:pt x="5000" y="0"/>
                      </a:moveTo>
                      <a:cubicBezTo>
                        <a:pt x="4986" y="0"/>
                        <a:pt x="4972" y="1"/>
                        <a:pt x="4958" y="2"/>
                      </a:cubicBezTo>
                      <a:cubicBezTo>
                        <a:pt x="4734" y="26"/>
                        <a:pt x="4571" y="231"/>
                        <a:pt x="4608" y="459"/>
                      </a:cubicBezTo>
                      <a:lnTo>
                        <a:pt x="5667" y="12090"/>
                      </a:lnTo>
                      <a:lnTo>
                        <a:pt x="831" y="1462"/>
                      </a:lnTo>
                      <a:cubicBezTo>
                        <a:pt x="768" y="1301"/>
                        <a:pt x="615" y="1206"/>
                        <a:pt x="457" y="1206"/>
                      </a:cubicBezTo>
                      <a:cubicBezTo>
                        <a:pt x="404" y="1206"/>
                        <a:pt x="350" y="1216"/>
                        <a:pt x="299" y="1238"/>
                      </a:cubicBezTo>
                      <a:cubicBezTo>
                        <a:pt x="89" y="1332"/>
                        <a:pt x="1" y="1579"/>
                        <a:pt x="99" y="1779"/>
                      </a:cubicBezTo>
                      <a:lnTo>
                        <a:pt x="6054" y="15806"/>
                      </a:lnTo>
                      <a:lnTo>
                        <a:pt x="6590" y="15569"/>
                      </a:lnTo>
                      <a:lnTo>
                        <a:pt x="7173" y="15508"/>
                      </a:lnTo>
                      <a:lnTo>
                        <a:pt x="5401" y="376"/>
                      </a:lnTo>
                      <a:cubicBezTo>
                        <a:pt x="5388" y="161"/>
                        <a:pt x="5211" y="0"/>
                        <a:pt x="50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14766012" y="5126240"/>
                  <a:ext cx="170611" cy="529688"/>
                </a:xfrm>
                <a:custGeom>
                  <a:avLst/>
                  <a:gdLst/>
                  <a:ahLst/>
                  <a:cxnLst/>
                  <a:rect l="l" t="t" r="r" b="b"/>
                  <a:pathLst>
                    <a:path w="4921" h="15278" extrusionOk="0">
                      <a:moveTo>
                        <a:pt x="444" y="1"/>
                      </a:moveTo>
                      <a:cubicBezTo>
                        <a:pt x="410" y="1"/>
                        <a:pt x="375" y="5"/>
                        <a:pt x="341" y="14"/>
                      </a:cubicBezTo>
                      <a:cubicBezTo>
                        <a:pt x="127" y="70"/>
                        <a:pt x="1" y="289"/>
                        <a:pt x="57" y="504"/>
                      </a:cubicBezTo>
                      <a:lnTo>
                        <a:pt x="3773" y="15277"/>
                      </a:lnTo>
                      <a:lnTo>
                        <a:pt x="4920" y="14974"/>
                      </a:lnTo>
                      <a:lnTo>
                        <a:pt x="831" y="299"/>
                      </a:lnTo>
                      <a:cubicBezTo>
                        <a:pt x="780" y="118"/>
                        <a:pt x="620" y="1"/>
                        <a:pt x="4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14982341" y="5960426"/>
                  <a:ext cx="58211" cy="56997"/>
                </a:xfrm>
                <a:custGeom>
                  <a:avLst/>
                  <a:gdLst/>
                  <a:ahLst/>
                  <a:cxnLst/>
                  <a:rect l="l" t="t" r="r" b="b"/>
                  <a:pathLst>
                    <a:path w="1679" h="1644" extrusionOk="0">
                      <a:moveTo>
                        <a:pt x="462" y="1"/>
                      </a:moveTo>
                      <a:cubicBezTo>
                        <a:pt x="443" y="1"/>
                        <a:pt x="424" y="5"/>
                        <a:pt x="406" y="15"/>
                      </a:cubicBezTo>
                      <a:cubicBezTo>
                        <a:pt x="406" y="15"/>
                        <a:pt x="401" y="19"/>
                        <a:pt x="397" y="19"/>
                      </a:cubicBezTo>
                      <a:cubicBezTo>
                        <a:pt x="383" y="29"/>
                        <a:pt x="373" y="38"/>
                        <a:pt x="364" y="47"/>
                      </a:cubicBezTo>
                      <a:cubicBezTo>
                        <a:pt x="355" y="47"/>
                        <a:pt x="350" y="57"/>
                        <a:pt x="350" y="61"/>
                      </a:cubicBezTo>
                      <a:cubicBezTo>
                        <a:pt x="341" y="71"/>
                        <a:pt x="336" y="80"/>
                        <a:pt x="331" y="89"/>
                      </a:cubicBezTo>
                      <a:cubicBezTo>
                        <a:pt x="327" y="99"/>
                        <a:pt x="322" y="103"/>
                        <a:pt x="322" y="113"/>
                      </a:cubicBezTo>
                      <a:cubicBezTo>
                        <a:pt x="322" y="117"/>
                        <a:pt x="317" y="117"/>
                        <a:pt x="317" y="122"/>
                      </a:cubicBezTo>
                      <a:lnTo>
                        <a:pt x="33" y="1451"/>
                      </a:lnTo>
                      <a:cubicBezTo>
                        <a:pt x="0" y="1570"/>
                        <a:pt x="93" y="1643"/>
                        <a:pt x="184" y="1643"/>
                      </a:cubicBezTo>
                      <a:cubicBezTo>
                        <a:pt x="250" y="1643"/>
                        <a:pt x="316" y="1605"/>
                        <a:pt x="331" y="1516"/>
                      </a:cubicBezTo>
                      <a:lnTo>
                        <a:pt x="494" y="752"/>
                      </a:lnTo>
                      <a:lnTo>
                        <a:pt x="686" y="1358"/>
                      </a:lnTo>
                      <a:cubicBezTo>
                        <a:pt x="709" y="1434"/>
                        <a:pt x="767" y="1466"/>
                        <a:pt x="827" y="1466"/>
                      </a:cubicBezTo>
                      <a:cubicBezTo>
                        <a:pt x="921" y="1466"/>
                        <a:pt x="1017" y="1385"/>
                        <a:pt x="979" y="1265"/>
                      </a:cubicBezTo>
                      <a:lnTo>
                        <a:pt x="788" y="668"/>
                      </a:lnTo>
                      <a:lnTo>
                        <a:pt x="1352" y="1204"/>
                      </a:lnTo>
                      <a:cubicBezTo>
                        <a:pt x="1386" y="1235"/>
                        <a:pt x="1422" y="1248"/>
                        <a:pt x="1457" y="1248"/>
                      </a:cubicBezTo>
                      <a:cubicBezTo>
                        <a:pt x="1577" y="1248"/>
                        <a:pt x="1678" y="1089"/>
                        <a:pt x="1562" y="980"/>
                      </a:cubicBezTo>
                      <a:lnTo>
                        <a:pt x="574" y="43"/>
                      </a:lnTo>
                      <a:cubicBezTo>
                        <a:pt x="569" y="38"/>
                        <a:pt x="564" y="38"/>
                        <a:pt x="560" y="38"/>
                      </a:cubicBezTo>
                      <a:cubicBezTo>
                        <a:pt x="550" y="29"/>
                        <a:pt x="546" y="24"/>
                        <a:pt x="536" y="19"/>
                      </a:cubicBezTo>
                      <a:cubicBezTo>
                        <a:pt x="527" y="15"/>
                        <a:pt x="522" y="10"/>
                        <a:pt x="513" y="10"/>
                      </a:cubicBezTo>
                      <a:cubicBezTo>
                        <a:pt x="499" y="5"/>
                        <a:pt x="485" y="1"/>
                        <a:pt x="471" y="1"/>
                      </a:cubicBezTo>
                      <a:close/>
                    </a:path>
                  </a:pathLst>
                </a:custGeom>
                <a:solidFill>
                  <a:srgbClr val="2210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14852682" y="5591626"/>
                  <a:ext cx="241095" cy="376447"/>
                </a:xfrm>
                <a:custGeom>
                  <a:avLst/>
                  <a:gdLst/>
                  <a:ahLst/>
                  <a:cxnLst/>
                  <a:rect l="l" t="t" r="r" b="b"/>
                  <a:pathLst>
                    <a:path w="6954" h="10858" extrusionOk="0">
                      <a:moveTo>
                        <a:pt x="2295" y="1"/>
                      </a:moveTo>
                      <a:cubicBezTo>
                        <a:pt x="2278" y="1"/>
                        <a:pt x="2261" y="7"/>
                        <a:pt x="2248" y="20"/>
                      </a:cubicBezTo>
                      <a:cubicBezTo>
                        <a:pt x="2001" y="282"/>
                        <a:pt x="1796" y="575"/>
                        <a:pt x="1637" y="897"/>
                      </a:cubicBezTo>
                      <a:cubicBezTo>
                        <a:pt x="1339" y="697"/>
                        <a:pt x="1012" y="543"/>
                        <a:pt x="672" y="440"/>
                      </a:cubicBezTo>
                      <a:cubicBezTo>
                        <a:pt x="664" y="437"/>
                        <a:pt x="656" y="436"/>
                        <a:pt x="648" y="436"/>
                      </a:cubicBezTo>
                      <a:cubicBezTo>
                        <a:pt x="602" y="436"/>
                        <a:pt x="567" y="480"/>
                        <a:pt x="583" y="524"/>
                      </a:cubicBezTo>
                      <a:lnTo>
                        <a:pt x="1059" y="2329"/>
                      </a:lnTo>
                      <a:cubicBezTo>
                        <a:pt x="89" y="3756"/>
                        <a:pt x="0" y="7113"/>
                        <a:pt x="364" y="8494"/>
                      </a:cubicBezTo>
                      <a:cubicBezTo>
                        <a:pt x="744" y="9918"/>
                        <a:pt x="2027" y="10857"/>
                        <a:pt x="3433" y="10857"/>
                      </a:cubicBezTo>
                      <a:cubicBezTo>
                        <a:pt x="3702" y="10857"/>
                        <a:pt x="3976" y="10823"/>
                        <a:pt x="4248" y="10751"/>
                      </a:cubicBezTo>
                      <a:cubicBezTo>
                        <a:pt x="5941" y="10303"/>
                        <a:pt x="6953" y="8564"/>
                        <a:pt x="6501" y="6871"/>
                      </a:cubicBezTo>
                      <a:lnTo>
                        <a:pt x="6501" y="6866"/>
                      </a:lnTo>
                      <a:cubicBezTo>
                        <a:pt x="6132" y="5486"/>
                        <a:pt x="4393" y="2613"/>
                        <a:pt x="2840" y="1853"/>
                      </a:cubicBezTo>
                      <a:lnTo>
                        <a:pt x="2364" y="53"/>
                      </a:lnTo>
                      <a:cubicBezTo>
                        <a:pt x="2356" y="20"/>
                        <a:pt x="2326" y="1"/>
                        <a:pt x="2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14873691" y="5687449"/>
                  <a:ext cx="190824" cy="241823"/>
                </a:xfrm>
                <a:custGeom>
                  <a:avLst/>
                  <a:gdLst/>
                  <a:ahLst/>
                  <a:cxnLst/>
                  <a:rect l="l" t="t" r="r" b="b"/>
                  <a:pathLst>
                    <a:path w="5504" h="6975" extrusionOk="0">
                      <a:moveTo>
                        <a:pt x="1746" y="305"/>
                      </a:moveTo>
                      <a:cubicBezTo>
                        <a:pt x="1756" y="305"/>
                        <a:pt x="1766" y="305"/>
                        <a:pt x="1777" y="306"/>
                      </a:cubicBezTo>
                      <a:cubicBezTo>
                        <a:pt x="2873" y="306"/>
                        <a:pt x="4505" y="2852"/>
                        <a:pt x="4799" y="3967"/>
                      </a:cubicBezTo>
                      <a:cubicBezTo>
                        <a:pt x="5083" y="5105"/>
                        <a:pt x="4398" y="6266"/>
                        <a:pt x="3265" y="6564"/>
                      </a:cubicBezTo>
                      <a:cubicBezTo>
                        <a:pt x="3079" y="6614"/>
                        <a:pt x="2893" y="6638"/>
                        <a:pt x="2709" y="6638"/>
                      </a:cubicBezTo>
                      <a:cubicBezTo>
                        <a:pt x="1769" y="6638"/>
                        <a:pt x="909" y="6016"/>
                        <a:pt x="644" y="5068"/>
                      </a:cubicBezTo>
                      <a:cubicBezTo>
                        <a:pt x="331" y="3892"/>
                        <a:pt x="518" y="619"/>
                        <a:pt x="1609" y="325"/>
                      </a:cubicBezTo>
                      <a:cubicBezTo>
                        <a:pt x="1655" y="313"/>
                        <a:pt x="1698" y="305"/>
                        <a:pt x="1746" y="305"/>
                      </a:cubicBezTo>
                      <a:close/>
                      <a:moveTo>
                        <a:pt x="1766" y="1"/>
                      </a:moveTo>
                      <a:cubicBezTo>
                        <a:pt x="1686" y="1"/>
                        <a:pt x="1607" y="11"/>
                        <a:pt x="1530" y="31"/>
                      </a:cubicBezTo>
                      <a:cubicBezTo>
                        <a:pt x="187" y="386"/>
                        <a:pt x="0" y="3846"/>
                        <a:pt x="345" y="5147"/>
                      </a:cubicBezTo>
                      <a:cubicBezTo>
                        <a:pt x="635" y="6219"/>
                        <a:pt x="1605" y="6970"/>
                        <a:pt x="2714" y="6975"/>
                      </a:cubicBezTo>
                      <a:cubicBezTo>
                        <a:pt x="4328" y="6975"/>
                        <a:pt x="5503" y="5445"/>
                        <a:pt x="5093" y="3888"/>
                      </a:cubicBezTo>
                      <a:cubicBezTo>
                        <a:pt x="4767" y="2661"/>
                        <a:pt x="3087" y="1"/>
                        <a:pt x="1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14913767" y="5744478"/>
                  <a:ext cx="100924" cy="126754"/>
                </a:xfrm>
                <a:custGeom>
                  <a:avLst/>
                  <a:gdLst/>
                  <a:ahLst/>
                  <a:cxnLst/>
                  <a:rect l="l" t="t" r="r" b="b"/>
                  <a:pathLst>
                    <a:path w="2911" h="3656" extrusionOk="0">
                      <a:moveTo>
                        <a:pt x="952" y="307"/>
                      </a:moveTo>
                      <a:cubicBezTo>
                        <a:pt x="1437" y="307"/>
                        <a:pt x="2239" y="1497"/>
                        <a:pt x="2393" y="2089"/>
                      </a:cubicBezTo>
                      <a:cubicBezTo>
                        <a:pt x="2519" y="2620"/>
                        <a:pt x="2202" y="3152"/>
                        <a:pt x="1675" y="3292"/>
                      </a:cubicBezTo>
                      <a:cubicBezTo>
                        <a:pt x="1589" y="3315"/>
                        <a:pt x="1503" y="3326"/>
                        <a:pt x="1418" y="3326"/>
                      </a:cubicBezTo>
                      <a:cubicBezTo>
                        <a:pt x="982" y="3326"/>
                        <a:pt x="582" y="3039"/>
                        <a:pt x="453" y="2602"/>
                      </a:cubicBezTo>
                      <a:cubicBezTo>
                        <a:pt x="290" y="1982"/>
                        <a:pt x="416" y="443"/>
                        <a:pt x="887" y="317"/>
                      </a:cubicBezTo>
                      <a:cubicBezTo>
                        <a:pt x="910" y="307"/>
                        <a:pt x="934" y="307"/>
                        <a:pt x="952" y="307"/>
                      </a:cubicBezTo>
                      <a:close/>
                      <a:moveTo>
                        <a:pt x="944" y="1"/>
                      </a:moveTo>
                      <a:cubicBezTo>
                        <a:pt x="898" y="1"/>
                        <a:pt x="852" y="7"/>
                        <a:pt x="808" y="18"/>
                      </a:cubicBezTo>
                      <a:cubicBezTo>
                        <a:pt x="43" y="223"/>
                        <a:pt x="1" y="2084"/>
                        <a:pt x="159" y="2681"/>
                      </a:cubicBezTo>
                      <a:cubicBezTo>
                        <a:pt x="313" y="3255"/>
                        <a:pt x="831" y="3651"/>
                        <a:pt x="1423" y="3656"/>
                      </a:cubicBezTo>
                      <a:cubicBezTo>
                        <a:pt x="2286" y="3651"/>
                        <a:pt x="2911" y="2840"/>
                        <a:pt x="2692" y="2010"/>
                      </a:cubicBezTo>
                      <a:cubicBezTo>
                        <a:pt x="2542" y="1448"/>
                        <a:pt x="1682" y="1"/>
                        <a:pt x="9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5"/>
              <p:cNvGrpSpPr/>
              <p:nvPr/>
            </p:nvGrpSpPr>
            <p:grpSpPr>
              <a:xfrm>
                <a:off x="8488980" y="2678334"/>
                <a:ext cx="596790" cy="1206781"/>
                <a:chOff x="12645565" y="5401471"/>
                <a:chExt cx="454524" cy="919102"/>
              </a:xfrm>
            </p:grpSpPr>
            <p:sp>
              <p:nvSpPr>
                <p:cNvPr id="51" name="Google Shape;51;p5"/>
                <p:cNvSpPr/>
                <p:nvPr/>
              </p:nvSpPr>
              <p:spPr>
                <a:xfrm>
                  <a:off x="12645565" y="5401471"/>
                  <a:ext cx="454524" cy="919102"/>
                </a:xfrm>
                <a:custGeom>
                  <a:avLst/>
                  <a:gdLst/>
                  <a:ahLst/>
                  <a:cxnLst/>
                  <a:rect l="l" t="t" r="r" b="b"/>
                  <a:pathLst>
                    <a:path w="13110" h="26510" extrusionOk="0">
                      <a:moveTo>
                        <a:pt x="7189" y="0"/>
                      </a:moveTo>
                      <a:cubicBezTo>
                        <a:pt x="6904" y="0"/>
                        <a:pt x="6408" y="107"/>
                        <a:pt x="6035" y="763"/>
                      </a:cubicBezTo>
                      <a:cubicBezTo>
                        <a:pt x="5839" y="1131"/>
                        <a:pt x="5713" y="1537"/>
                        <a:pt x="5671" y="1952"/>
                      </a:cubicBezTo>
                      <a:cubicBezTo>
                        <a:pt x="5634" y="2274"/>
                        <a:pt x="5410" y="4685"/>
                        <a:pt x="5223" y="7110"/>
                      </a:cubicBezTo>
                      <a:cubicBezTo>
                        <a:pt x="5065" y="9189"/>
                        <a:pt x="4999" y="10351"/>
                        <a:pt x="4990" y="11041"/>
                      </a:cubicBezTo>
                      <a:cubicBezTo>
                        <a:pt x="4039" y="11199"/>
                        <a:pt x="3260" y="11885"/>
                        <a:pt x="2985" y="12808"/>
                      </a:cubicBezTo>
                      <a:cubicBezTo>
                        <a:pt x="2374" y="14888"/>
                        <a:pt x="1521" y="17915"/>
                        <a:pt x="896" y="20540"/>
                      </a:cubicBezTo>
                      <a:cubicBezTo>
                        <a:pt x="546" y="22032"/>
                        <a:pt x="308" y="23226"/>
                        <a:pt x="196" y="24089"/>
                      </a:cubicBezTo>
                      <a:cubicBezTo>
                        <a:pt x="70" y="25082"/>
                        <a:pt x="0" y="26169"/>
                        <a:pt x="803" y="26458"/>
                      </a:cubicBezTo>
                      <a:cubicBezTo>
                        <a:pt x="900" y="26490"/>
                        <a:pt x="1003" y="26509"/>
                        <a:pt x="1106" y="26509"/>
                      </a:cubicBezTo>
                      <a:cubicBezTo>
                        <a:pt x="1768" y="26509"/>
                        <a:pt x="2304" y="25740"/>
                        <a:pt x="2766" y="24998"/>
                      </a:cubicBezTo>
                      <a:cubicBezTo>
                        <a:pt x="3227" y="24257"/>
                        <a:pt x="3792" y="23184"/>
                        <a:pt x="4459" y="21804"/>
                      </a:cubicBezTo>
                      <a:cubicBezTo>
                        <a:pt x="5634" y="19374"/>
                        <a:pt x="6879" y="16483"/>
                        <a:pt x="7714" y="14487"/>
                      </a:cubicBezTo>
                      <a:cubicBezTo>
                        <a:pt x="8096" y="13578"/>
                        <a:pt x="7909" y="12533"/>
                        <a:pt x="7243" y="11810"/>
                      </a:cubicBezTo>
                      <a:cubicBezTo>
                        <a:pt x="7672" y="11269"/>
                        <a:pt x="8352" y="10332"/>
                        <a:pt x="9528" y="8635"/>
                      </a:cubicBezTo>
                      <a:cubicBezTo>
                        <a:pt x="10913" y="6639"/>
                        <a:pt x="12256" y="4624"/>
                        <a:pt x="12428" y="4349"/>
                      </a:cubicBezTo>
                      <a:cubicBezTo>
                        <a:pt x="13109" y="3295"/>
                        <a:pt x="13086" y="2250"/>
                        <a:pt x="12386" y="1807"/>
                      </a:cubicBezTo>
                      <a:cubicBezTo>
                        <a:pt x="12277" y="1736"/>
                        <a:pt x="12062" y="1630"/>
                        <a:pt x="11773" y="1630"/>
                      </a:cubicBezTo>
                      <a:cubicBezTo>
                        <a:pt x="11531" y="1630"/>
                        <a:pt x="11237" y="1704"/>
                        <a:pt x="10908" y="1933"/>
                      </a:cubicBezTo>
                      <a:cubicBezTo>
                        <a:pt x="10852" y="1971"/>
                        <a:pt x="10801" y="2008"/>
                        <a:pt x="10749" y="2050"/>
                      </a:cubicBezTo>
                      <a:cubicBezTo>
                        <a:pt x="10749" y="2013"/>
                        <a:pt x="10749" y="1975"/>
                        <a:pt x="10745" y="1938"/>
                      </a:cubicBezTo>
                      <a:cubicBezTo>
                        <a:pt x="10693" y="1057"/>
                        <a:pt x="10162" y="772"/>
                        <a:pt x="9929" y="693"/>
                      </a:cubicBezTo>
                      <a:cubicBezTo>
                        <a:pt x="9846" y="664"/>
                        <a:pt x="9715" y="630"/>
                        <a:pt x="9554" y="630"/>
                      </a:cubicBezTo>
                      <a:cubicBezTo>
                        <a:pt x="9272" y="630"/>
                        <a:pt x="8896" y="734"/>
                        <a:pt x="8516" y="1150"/>
                      </a:cubicBezTo>
                      <a:cubicBezTo>
                        <a:pt x="8488" y="1178"/>
                        <a:pt x="8460" y="1206"/>
                        <a:pt x="8436" y="1239"/>
                      </a:cubicBezTo>
                      <a:cubicBezTo>
                        <a:pt x="8422" y="1169"/>
                        <a:pt x="8408" y="1103"/>
                        <a:pt x="8390" y="1038"/>
                      </a:cubicBezTo>
                      <a:cubicBezTo>
                        <a:pt x="8143" y="189"/>
                        <a:pt x="7555" y="35"/>
                        <a:pt x="7317" y="7"/>
                      </a:cubicBezTo>
                      <a:cubicBezTo>
                        <a:pt x="7282" y="3"/>
                        <a:pt x="7239" y="0"/>
                        <a:pt x="718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12650730" y="5808163"/>
                  <a:ext cx="252918" cy="487148"/>
                </a:xfrm>
                <a:custGeom>
                  <a:avLst/>
                  <a:gdLst/>
                  <a:ahLst/>
                  <a:cxnLst/>
                  <a:rect l="l" t="t" r="r" b="b"/>
                  <a:pathLst>
                    <a:path w="7295" h="14051" extrusionOk="0">
                      <a:moveTo>
                        <a:pt x="5253" y="0"/>
                      </a:moveTo>
                      <a:cubicBezTo>
                        <a:pt x="4484" y="0"/>
                        <a:pt x="3770" y="500"/>
                        <a:pt x="3540" y="1282"/>
                      </a:cubicBezTo>
                      <a:cubicBezTo>
                        <a:pt x="2416" y="5111"/>
                        <a:pt x="1" y="13719"/>
                        <a:pt x="901" y="14041"/>
                      </a:cubicBezTo>
                      <a:cubicBezTo>
                        <a:pt x="918" y="14047"/>
                        <a:pt x="936" y="14050"/>
                        <a:pt x="954" y="14050"/>
                      </a:cubicBezTo>
                      <a:cubicBezTo>
                        <a:pt x="1934" y="14050"/>
                        <a:pt x="5383" y="6086"/>
                        <a:pt x="6898" y="2476"/>
                      </a:cubicBezTo>
                      <a:cubicBezTo>
                        <a:pt x="7294" y="1530"/>
                        <a:pt x="6814" y="448"/>
                        <a:pt x="5848" y="103"/>
                      </a:cubicBezTo>
                      <a:cubicBezTo>
                        <a:pt x="5651" y="33"/>
                        <a:pt x="5450" y="0"/>
                        <a:pt x="5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12778344" y="5848344"/>
                  <a:ext cx="51554" cy="23541"/>
                </a:xfrm>
                <a:custGeom>
                  <a:avLst/>
                  <a:gdLst/>
                  <a:ahLst/>
                  <a:cxnLst/>
                  <a:rect l="l" t="t" r="r" b="b"/>
                  <a:pathLst>
                    <a:path w="1487" h="679" extrusionOk="0">
                      <a:moveTo>
                        <a:pt x="216" y="1"/>
                      </a:moveTo>
                      <a:cubicBezTo>
                        <a:pt x="64" y="1"/>
                        <a:pt x="1" y="238"/>
                        <a:pt x="172" y="296"/>
                      </a:cubicBezTo>
                      <a:lnTo>
                        <a:pt x="1225" y="674"/>
                      </a:lnTo>
                      <a:cubicBezTo>
                        <a:pt x="1239" y="678"/>
                        <a:pt x="1258" y="678"/>
                        <a:pt x="1277" y="678"/>
                      </a:cubicBezTo>
                      <a:cubicBezTo>
                        <a:pt x="1445" y="678"/>
                        <a:pt x="1487" y="440"/>
                        <a:pt x="1328" y="385"/>
                      </a:cubicBezTo>
                      <a:lnTo>
                        <a:pt x="274" y="11"/>
                      </a:lnTo>
                      <a:cubicBezTo>
                        <a:pt x="254" y="4"/>
                        <a:pt x="234" y="1"/>
                        <a:pt x="21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12821194" y="5901386"/>
                  <a:ext cx="51554" cy="23680"/>
                </a:xfrm>
                <a:custGeom>
                  <a:avLst/>
                  <a:gdLst/>
                  <a:ahLst/>
                  <a:cxnLst/>
                  <a:rect l="l" t="t" r="r" b="b"/>
                  <a:pathLst>
                    <a:path w="1487" h="683" extrusionOk="0">
                      <a:moveTo>
                        <a:pt x="216" y="0"/>
                      </a:moveTo>
                      <a:cubicBezTo>
                        <a:pt x="64" y="0"/>
                        <a:pt x="1" y="238"/>
                        <a:pt x="171" y="300"/>
                      </a:cubicBezTo>
                      <a:lnTo>
                        <a:pt x="1225" y="673"/>
                      </a:lnTo>
                      <a:cubicBezTo>
                        <a:pt x="1239" y="678"/>
                        <a:pt x="1258" y="683"/>
                        <a:pt x="1277" y="683"/>
                      </a:cubicBezTo>
                      <a:cubicBezTo>
                        <a:pt x="1444" y="683"/>
                        <a:pt x="1486" y="440"/>
                        <a:pt x="1328" y="384"/>
                      </a:cubicBezTo>
                      <a:lnTo>
                        <a:pt x="274" y="11"/>
                      </a:lnTo>
                      <a:cubicBezTo>
                        <a:pt x="254" y="4"/>
                        <a:pt x="234"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12757162" y="5923851"/>
                  <a:ext cx="51728" cy="23680"/>
                </a:xfrm>
                <a:custGeom>
                  <a:avLst/>
                  <a:gdLst/>
                  <a:ahLst/>
                  <a:cxnLst/>
                  <a:rect l="l" t="t" r="r" b="b"/>
                  <a:pathLst>
                    <a:path w="1492" h="683" extrusionOk="0">
                      <a:moveTo>
                        <a:pt x="216" y="0"/>
                      </a:moveTo>
                      <a:cubicBezTo>
                        <a:pt x="65" y="0"/>
                        <a:pt x="1" y="238"/>
                        <a:pt x="172" y="300"/>
                      </a:cubicBezTo>
                      <a:lnTo>
                        <a:pt x="1226" y="673"/>
                      </a:lnTo>
                      <a:cubicBezTo>
                        <a:pt x="1244" y="678"/>
                        <a:pt x="1263" y="683"/>
                        <a:pt x="1277" y="683"/>
                      </a:cubicBezTo>
                      <a:cubicBezTo>
                        <a:pt x="1449" y="683"/>
                        <a:pt x="1491" y="445"/>
                        <a:pt x="1328" y="384"/>
                      </a:cubicBezTo>
                      <a:lnTo>
                        <a:pt x="274" y="11"/>
                      </a:lnTo>
                      <a:cubicBezTo>
                        <a:pt x="254" y="4"/>
                        <a:pt x="235"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12787739" y="5984001"/>
                  <a:ext cx="47186" cy="22050"/>
                </a:xfrm>
                <a:custGeom>
                  <a:avLst/>
                  <a:gdLst/>
                  <a:ahLst/>
                  <a:cxnLst/>
                  <a:rect l="l" t="t" r="r" b="b"/>
                  <a:pathLst>
                    <a:path w="1361" h="636" extrusionOk="0">
                      <a:moveTo>
                        <a:pt x="216" y="0"/>
                      </a:moveTo>
                      <a:cubicBezTo>
                        <a:pt x="64" y="0"/>
                        <a:pt x="0" y="238"/>
                        <a:pt x="171" y="300"/>
                      </a:cubicBezTo>
                      <a:lnTo>
                        <a:pt x="1094" y="631"/>
                      </a:lnTo>
                      <a:cubicBezTo>
                        <a:pt x="1113" y="636"/>
                        <a:pt x="1132" y="636"/>
                        <a:pt x="1150" y="636"/>
                      </a:cubicBezTo>
                      <a:cubicBezTo>
                        <a:pt x="1318" y="636"/>
                        <a:pt x="1360" y="398"/>
                        <a:pt x="1202" y="342"/>
                      </a:cubicBezTo>
                      <a:lnTo>
                        <a:pt x="274" y="11"/>
                      </a:lnTo>
                      <a:cubicBezTo>
                        <a:pt x="253" y="4"/>
                        <a:pt x="234"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12735702" y="6014543"/>
                  <a:ext cx="43580" cy="20767"/>
                </a:xfrm>
                <a:custGeom>
                  <a:avLst/>
                  <a:gdLst/>
                  <a:ahLst/>
                  <a:cxnLst/>
                  <a:rect l="l" t="t" r="r" b="b"/>
                  <a:pathLst>
                    <a:path w="1257" h="599" extrusionOk="0">
                      <a:moveTo>
                        <a:pt x="219" y="1"/>
                      </a:moveTo>
                      <a:cubicBezTo>
                        <a:pt x="63" y="1"/>
                        <a:pt x="0" y="238"/>
                        <a:pt x="175" y="300"/>
                      </a:cubicBezTo>
                      <a:lnTo>
                        <a:pt x="996" y="590"/>
                      </a:lnTo>
                      <a:cubicBezTo>
                        <a:pt x="1010" y="594"/>
                        <a:pt x="1028" y="599"/>
                        <a:pt x="1047" y="599"/>
                      </a:cubicBezTo>
                      <a:cubicBezTo>
                        <a:pt x="1215" y="599"/>
                        <a:pt x="1257" y="361"/>
                        <a:pt x="1098" y="300"/>
                      </a:cubicBezTo>
                      <a:lnTo>
                        <a:pt x="278" y="11"/>
                      </a:lnTo>
                      <a:cubicBezTo>
                        <a:pt x="257" y="4"/>
                        <a:pt x="237" y="1"/>
                        <a:pt x="21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12756191" y="6072751"/>
                  <a:ext cx="39281" cy="19311"/>
                </a:xfrm>
                <a:custGeom>
                  <a:avLst/>
                  <a:gdLst/>
                  <a:ahLst/>
                  <a:cxnLst/>
                  <a:rect l="l" t="t" r="r" b="b"/>
                  <a:pathLst>
                    <a:path w="1133" h="557" extrusionOk="0">
                      <a:moveTo>
                        <a:pt x="216" y="0"/>
                      </a:moveTo>
                      <a:cubicBezTo>
                        <a:pt x="65" y="0"/>
                        <a:pt x="1" y="238"/>
                        <a:pt x="172" y="300"/>
                      </a:cubicBezTo>
                      <a:lnTo>
                        <a:pt x="867" y="547"/>
                      </a:lnTo>
                      <a:cubicBezTo>
                        <a:pt x="880" y="552"/>
                        <a:pt x="899" y="557"/>
                        <a:pt x="918" y="557"/>
                      </a:cubicBezTo>
                      <a:cubicBezTo>
                        <a:pt x="1090" y="557"/>
                        <a:pt x="1132" y="314"/>
                        <a:pt x="969" y="258"/>
                      </a:cubicBezTo>
                      <a:lnTo>
                        <a:pt x="274" y="11"/>
                      </a:lnTo>
                      <a:cubicBezTo>
                        <a:pt x="254" y="4"/>
                        <a:pt x="235" y="0"/>
                        <a:pt x="21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12710776" y="6110089"/>
                  <a:ext cx="35710" cy="18028"/>
                </a:xfrm>
                <a:custGeom>
                  <a:avLst/>
                  <a:gdLst/>
                  <a:ahLst/>
                  <a:cxnLst/>
                  <a:rect l="l" t="t" r="r" b="b"/>
                  <a:pathLst>
                    <a:path w="1030" h="520" extrusionOk="0">
                      <a:moveTo>
                        <a:pt x="216" y="1"/>
                      </a:moveTo>
                      <a:cubicBezTo>
                        <a:pt x="64" y="1"/>
                        <a:pt x="0" y="238"/>
                        <a:pt x="171" y="301"/>
                      </a:cubicBezTo>
                      <a:lnTo>
                        <a:pt x="764" y="510"/>
                      </a:lnTo>
                      <a:cubicBezTo>
                        <a:pt x="778" y="515"/>
                        <a:pt x="796" y="520"/>
                        <a:pt x="815" y="520"/>
                      </a:cubicBezTo>
                      <a:cubicBezTo>
                        <a:pt x="987" y="520"/>
                        <a:pt x="1029" y="277"/>
                        <a:pt x="866" y="221"/>
                      </a:cubicBezTo>
                      <a:lnTo>
                        <a:pt x="274" y="11"/>
                      </a:lnTo>
                      <a:cubicBezTo>
                        <a:pt x="253" y="4"/>
                        <a:pt x="234" y="1"/>
                        <a:pt x="21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12723846" y="6163651"/>
                  <a:ext cx="31203" cy="16364"/>
                </a:xfrm>
                <a:custGeom>
                  <a:avLst/>
                  <a:gdLst/>
                  <a:ahLst/>
                  <a:cxnLst/>
                  <a:rect l="l" t="t" r="r" b="b"/>
                  <a:pathLst>
                    <a:path w="900" h="472" extrusionOk="0">
                      <a:moveTo>
                        <a:pt x="219" y="0"/>
                      </a:moveTo>
                      <a:cubicBezTo>
                        <a:pt x="66" y="0"/>
                        <a:pt x="0" y="236"/>
                        <a:pt x="172" y="299"/>
                      </a:cubicBezTo>
                      <a:lnTo>
                        <a:pt x="634" y="462"/>
                      </a:lnTo>
                      <a:cubicBezTo>
                        <a:pt x="652" y="472"/>
                        <a:pt x="671" y="472"/>
                        <a:pt x="690" y="472"/>
                      </a:cubicBezTo>
                      <a:cubicBezTo>
                        <a:pt x="858" y="472"/>
                        <a:pt x="899" y="234"/>
                        <a:pt x="741" y="178"/>
                      </a:cubicBezTo>
                      <a:lnTo>
                        <a:pt x="275" y="10"/>
                      </a:lnTo>
                      <a:cubicBezTo>
                        <a:pt x="255" y="3"/>
                        <a:pt x="237" y="0"/>
                        <a:pt x="21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12690703" y="6217318"/>
                  <a:ext cx="31376" cy="16364"/>
                </a:xfrm>
                <a:custGeom>
                  <a:avLst/>
                  <a:gdLst/>
                  <a:ahLst/>
                  <a:cxnLst/>
                  <a:rect l="l" t="t" r="r" b="b"/>
                  <a:pathLst>
                    <a:path w="905" h="472" extrusionOk="0">
                      <a:moveTo>
                        <a:pt x="219" y="1"/>
                      </a:moveTo>
                      <a:cubicBezTo>
                        <a:pt x="66" y="1"/>
                        <a:pt x="0" y="236"/>
                        <a:pt x="172" y="299"/>
                      </a:cubicBezTo>
                      <a:lnTo>
                        <a:pt x="638" y="463"/>
                      </a:lnTo>
                      <a:cubicBezTo>
                        <a:pt x="657" y="467"/>
                        <a:pt x="676" y="472"/>
                        <a:pt x="690" y="472"/>
                      </a:cubicBezTo>
                      <a:cubicBezTo>
                        <a:pt x="862" y="472"/>
                        <a:pt x="904" y="234"/>
                        <a:pt x="741" y="173"/>
                      </a:cubicBezTo>
                      <a:lnTo>
                        <a:pt x="275" y="10"/>
                      </a:lnTo>
                      <a:cubicBezTo>
                        <a:pt x="255" y="4"/>
                        <a:pt x="237" y="1"/>
                        <a:pt x="219"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12842307" y="5426675"/>
                  <a:ext cx="232046" cy="392846"/>
                </a:xfrm>
                <a:custGeom>
                  <a:avLst/>
                  <a:gdLst/>
                  <a:ahLst/>
                  <a:cxnLst/>
                  <a:rect l="l" t="t" r="r" b="b"/>
                  <a:pathLst>
                    <a:path w="6693" h="11331" extrusionOk="0">
                      <a:moveTo>
                        <a:pt x="3881" y="941"/>
                      </a:moveTo>
                      <a:cubicBezTo>
                        <a:pt x="3890" y="941"/>
                        <a:pt x="3899" y="941"/>
                        <a:pt x="3909" y="945"/>
                      </a:cubicBezTo>
                      <a:cubicBezTo>
                        <a:pt x="3960" y="964"/>
                        <a:pt x="4025" y="1062"/>
                        <a:pt x="4034" y="1276"/>
                      </a:cubicBezTo>
                      <a:cubicBezTo>
                        <a:pt x="4044" y="1551"/>
                        <a:pt x="3997" y="1831"/>
                        <a:pt x="3895" y="2092"/>
                      </a:cubicBezTo>
                      <a:cubicBezTo>
                        <a:pt x="3680" y="2699"/>
                        <a:pt x="2113" y="6760"/>
                        <a:pt x="1078" y="9204"/>
                      </a:cubicBezTo>
                      <a:cubicBezTo>
                        <a:pt x="961" y="9414"/>
                        <a:pt x="859" y="9600"/>
                        <a:pt x="770" y="9768"/>
                      </a:cubicBezTo>
                      <a:cubicBezTo>
                        <a:pt x="803" y="9600"/>
                        <a:pt x="840" y="9409"/>
                        <a:pt x="877" y="9199"/>
                      </a:cubicBezTo>
                      <a:cubicBezTo>
                        <a:pt x="1610" y="6662"/>
                        <a:pt x="2976" y="2456"/>
                        <a:pt x="3195" y="1845"/>
                      </a:cubicBezTo>
                      <a:cubicBezTo>
                        <a:pt x="3284" y="1579"/>
                        <a:pt x="3419" y="1332"/>
                        <a:pt x="3601" y="1122"/>
                      </a:cubicBezTo>
                      <a:cubicBezTo>
                        <a:pt x="3727" y="987"/>
                        <a:pt x="3825" y="941"/>
                        <a:pt x="3881" y="941"/>
                      </a:cubicBezTo>
                      <a:close/>
                      <a:moveTo>
                        <a:pt x="1521" y="306"/>
                      </a:moveTo>
                      <a:cubicBezTo>
                        <a:pt x="1572" y="316"/>
                        <a:pt x="1656" y="395"/>
                        <a:pt x="1717" y="605"/>
                      </a:cubicBezTo>
                      <a:cubicBezTo>
                        <a:pt x="1787" y="875"/>
                        <a:pt x="1801" y="1155"/>
                        <a:pt x="1763" y="1430"/>
                      </a:cubicBezTo>
                      <a:cubicBezTo>
                        <a:pt x="1689" y="2083"/>
                        <a:pt x="1041" y="6537"/>
                        <a:pt x="574" y="9129"/>
                      </a:cubicBezTo>
                      <a:cubicBezTo>
                        <a:pt x="490" y="9428"/>
                        <a:pt x="420" y="9684"/>
                        <a:pt x="360" y="9903"/>
                      </a:cubicBezTo>
                      <a:cubicBezTo>
                        <a:pt x="458" y="7511"/>
                        <a:pt x="943" y="2064"/>
                        <a:pt x="1027" y="1346"/>
                      </a:cubicBezTo>
                      <a:cubicBezTo>
                        <a:pt x="1050" y="1066"/>
                        <a:pt x="1129" y="796"/>
                        <a:pt x="1260" y="549"/>
                      </a:cubicBezTo>
                      <a:cubicBezTo>
                        <a:pt x="1362" y="372"/>
                        <a:pt x="1456" y="306"/>
                        <a:pt x="1512" y="306"/>
                      </a:cubicBezTo>
                      <a:close/>
                      <a:moveTo>
                        <a:pt x="6113" y="1941"/>
                      </a:moveTo>
                      <a:cubicBezTo>
                        <a:pt x="6129" y="1941"/>
                        <a:pt x="6143" y="1946"/>
                        <a:pt x="6156" y="1952"/>
                      </a:cubicBezTo>
                      <a:cubicBezTo>
                        <a:pt x="6282" y="2032"/>
                        <a:pt x="6236" y="2521"/>
                        <a:pt x="5886" y="3072"/>
                      </a:cubicBezTo>
                      <a:cubicBezTo>
                        <a:pt x="5499" y="3683"/>
                        <a:pt x="2468" y="8178"/>
                        <a:pt x="1022" y="10109"/>
                      </a:cubicBezTo>
                      <a:cubicBezTo>
                        <a:pt x="1120" y="9889"/>
                        <a:pt x="1227" y="9638"/>
                        <a:pt x="1353" y="9339"/>
                      </a:cubicBezTo>
                      <a:cubicBezTo>
                        <a:pt x="2635" y="7026"/>
                        <a:pt x="4911" y="3221"/>
                        <a:pt x="5256" y="2671"/>
                      </a:cubicBezTo>
                      <a:cubicBezTo>
                        <a:pt x="5401" y="2433"/>
                        <a:pt x="5592" y="2223"/>
                        <a:pt x="5816" y="2060"/>
                      </a:cubicBezTo>
                      <a:cubicBezTo>
                        <a:pt x="5942" y="1971"/>
                        <a:pt x="6035" y="1943"/>
                        <a:pt x="6096" y="1943"/>
                      </a:cubicBezTo>
                      <a:cubicBezTo>
                        <a:pt x="6102" y="1942"/>
                        <a:pt x="6108" y="1941"/>
                        <a:pt x="6113" y="1941"/>
                      </a:cubicBezTo>
                      <a:close/>
                      <a:moveTo>
                        <a:pt x="1514" y="1"/>
                      </a:moveTo>
                      <a:cubicBezTo>
                        <a:pt x="1324" y="1"/>
                        <a:pt x="1141" y="140"/>
                        <a:pt x="994" y="395"/>
                      </a:cubicBezTo>
                      <a:cubicBezTo>
                        <a:pt x="845" y="679"/>
                        <a:pt x="751" y="987"/>
                        <a:pt x="723" y="1309"/>
                      </a:cubicBezTo>
                      <a:cubicBezTo>
                        <a:pt x="686" y="1626"/>
                        <a:pt x="462" y="4018"/>
                        <a:pt x="276" y="6439"/>
                      </a:cubicBezTo>
                      <a:cubicBezTo>
                        <a:pt x="1" y="10053"/>
                        <a:pt x="10" y="10929"/>
                        <a:pt x="113" y="11153"/>
                      </a:cubicBezTo>
                      <a:cubicBezTo>
                        <a:pt x="122" y="11274"/>
                        <a:pt x="173" y="11293"/>
                        <a:pt x="225" y="11312"/>
                      </a:cubicBezTo>
                      <a:cubicBezTo>
                        <a:pt x="248" y="11321"/>
                        <a:pt x="271" y="11326"/>
                        <a:pt x="294" y="11330"/>
                      </a:cubicBezTo>
                      <a:cubicBezTo>
                        <a:pt x="327" y="11330"/>
                        <a:pt x="369" y="11312"/>
                        <a:pt x="420" y="11251"/>
                      </a:cubicBezTo>
                      <a:cubicBezTo>
                        <a:pt x="654" y="11121"/>
                        <a:pt x="1236" y="10407"/>
                        <a:pt x="3256" y="7497"/>
                      </a:cubicBezTo>
                      <a:cubicBezTo>
                        <a:pt x="4636" y="5506"/>
                        <a:pt x="5970" y="3505"/>
                        <a:pt x="6142" y="3235"/>
                      </a:cubicBezTo>
                      <a:cubicBezTo>
                        <a:pt x="6506" y="2666"/>
                        <a:pt x="6693" y="1934"/>
                        <a:pt x="6319" y="1696"/>
                      </a:cubicBezTo>
                      <a:cubicBezTo>
                        <a:pt x="6254" y="1655"/>
                        <a:pt x="6180" y="1634"/>
                        <a:pt x="6100" y="1634"/>
                      </a:cubicBezTo>
                      <a:cubicBezTo>
                        <a:pt x="5963" y="1634"/>
                        <a:pt x="5808" y="1693"/>
                        <a:pt x="5643" y="1808"/>
                      </a:cubicBezTo>
                      <a:cubicBezTo>
                        <a:pt x="5387" y="1994"/>
                        <a:pt x="5168" y="2232"/>
                        <a:pt x="5000" y="2507"/>
                      </a:cubicBezTo>
                      <a:cubicBezTo>
                        <a:pt x="4827" y="2778"/>
                        <a:pt x="3587" y="4839"/>
                        <a:pt x="2374" y="6933"/>
                      </a:cubicBezTo>
                      <a:lnTo>
                        <a:pt x="2272" y="7105"/>
                      </a:lnTo>
                      <a:lnTo>
                        <a:pt x="2318" y="6989"/>
                      </a:lnTo>
                      <a:cubicBezTo>
                        <a:pt x="3218" y="4741"/>
                        <a:pt x="4076" y="2493"/>
                        <a:pt x="4184" y="2195"/>
                      </a:cubicBezTo>
                      <a:cubicBezTo>
                        <a:pt x="4296" y="1892"/>
                        <a:pt x="4352" y="1575"/>
                        <a:pt x="4342" y="1253"/>
                      </a:cubicBezTo>
                      <a:cubicBezTo>
                        <a:pt x="4324" y="936"/>
                        <a:pt x="4202" y="721"/>
                        <a:pt x="4011" y="651"/>
                      </a:cubicBezTo>
                      <a:cubicBezTo>
                        <a:pt x="3969" y="638"/>
                        <a:pt x="3927" y="631"/>
                        <a:pt x="3883" y="631"/>
                      </a:cubicBezTo>
                      <a:cubicBezTo>
                        <a:pt x="3720" y="631"/>
                        <a:pt x="3546" y="725"/>
                        <a:pt x="3377" y="913"/>
                      </a:cubicBezTo>
                      <a:cubicBezTo>
                        <a:pt x="3167" y="1155"/>
                        <a:pt x="3009" y="1435"/>
                        <a:pt x="2906" y="1738"/>
                      </a:cubicBezTo>
                      <a:cubicBezTo>
                        <a:pt x="2799" y="2041"/>
                        <a:pt x="2048" y="4326"/>
                        <a:pt x="1330" y="6639"/>
                      </a:cubicBezTo>
                      <a:lnTo>
                        <a:pt x="1278" y="6807"/>
                      </a:lnTo>
                      <a:lnTo>
                        <a:pt x="1320" y="6555"/>
                      </a:lnTo>
                      <a:cubicBezTo>
                        <a:pt x="1698" y="4163"/>
                        <a:pt x="2034" y="1785"/>
                        <a:pt x="2071" y="1467"/>
                      </a:cubicBezTo>
                      <a:cubicBezTo>
                        <a:pt x="2113" y="1146"/>
                        <a:pt x="2095" y="824"/>
                        <a:pt x="2015" y="516"/>
                      </a:cubicBezTo>
                      <a:cubicBezTo>
                        <a:pt x="1922" y="208"/>
                        <a:pt x="1763" y="27"/>
                        <a:pt x="1558" y="3"/>
                      </a:cubicBezTo>
                      <a:cubicBezTo>
                        <a:pt x="1543" y="2"/>
                        <a:pt x="1529" y="1"/>
                        <a:pt x="15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 name="Google Shape;63;p5"/>
            <p:cNvSpPr/>
            <p:nvPr/>
          </p:nvSpPr>
          <p:spPr>
            <a:xfrm flipH="1">
              <a:off x="8502230"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64;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5" name="Google Shape;65;p5"/>
          <p:cNvSpPr txBox="1">
            <a:spLocks noGrp="1"/>
          </p:cNvSpPr>
          <p:nvPr>
            <p:ph type="subTitle" idx="1"/>
          </p:nvPr>
        </p:nvSpPr>
        <p:spPr>
          <a:xfrm>
            <a:off x="5055284" y="3695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6" name="Google Shape;66;p5"/>
          <p:cNvSpPr txBox="1">
            <a:spLocks noGrp="1"/>
          </p:cNvSpPr>
          <p:nvPr>
            <p:ph type="subTitle" idx="2"/>
          </p:nvPr>
        </p:nvSpPr>
        <p:spPr>
          <a:xfrm>
            <a:off x="1583300" y="3695224"/>
            <a:ext cx="2505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7" name="Google Shape;67;p5"/>
          <p:cNvSpPr txBox="1">
            <a:spLocks noGrp="1"/>
          </p:cNvSpPr>
          <p:nvPr>
            <p:ph type="subTitle" idx="3"/>
          </p:nvPr>
        </p:nvSpPr>
        <p:spPr>
          <a:xfrm>
            <a:off x="5055275" y="312252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Font typeface="Dosis"/>
              <a:buNone/>
              <a:defRPr sz="2200" b="1">
                <a:solidFill>
                  <a:schemeClr val="dk1"/>
                </a:solidFill>
                <a:latin typeface="Dosis"/>
                <a:ea typeface="Dosis"/>
                <a:cs typeface="Dosis"/>
                <a:sym typeface="Dosis"/>
              </a:defRPr>
            </a:lvl1pPr>
            <a:lvl2pPr lvl="1" algn="ctr" rtl="0">
              <a:lnSpc>
                <a:spcPct val="100000"/>
              </a:lnSpc>
              <a:spcBef>
                <a:spcPts val="0"/>
              </a:spcBef>
              <a:spcAft>
                <a:spcPts val="0"/>
              </a:spcAft>
              <a:buSzPts val="2200"/>
              <a:buFont typeface="Dosis"/>
              <a:buNone/>
              <a:defRPr sz="2200" b="1">
                <a:latin typeface="Dosis"/>
                <a:ea typeface="Dosis"/>
                <a:cs typeface="Dosis"/>
                <a:sym typeface="Dosis"/>
              </a:defRPr>
            </a:lvl2pPr>
            <a:lvl3pPr lvl="2" algn="ctr" rtl="0">
              <a:lnSpc>
                <a:spcPct val="100000"/>
              </a:lnSpc>
              <a:spcBef>
                <a:spcPts val="0"/>
              </a:spcBef>
              <a:spcAft>
                <a:spcPts val="0"/>
              </a:spcAft>
              <a:buSzPts val="2200"/>
              <a:buFont typeface="Dosis"/>
              <a:buNone/>
              <a:defRPr sz="2200" b="1">
                <a:latin typeface="Dosis"/>
                <a:ea typeface="Dosis"/>
                <a:cs typeface="Dosis"/>
                <a:sym typeface="Dosis"/>
              </a:defRPr>
            </a:lvl3pPr>
            <a:lvl4pPr lvl="3" algn="ctr" rtl="0">
              <a:lnSpc>
                <a:spcPct val="100000"/>
              </a:lnSpc>
              <a:spcBef>
                <a:spcPts val="0"/>
              </a:spcBef>
              <a:spcAft>
                <a:spcPts val="0"/>
              </a:spcAft>
              <a:buSzPts val="2200"/>
              <a:buFont typeface="Dosis"/>
              <a:buNone/>
              <a:defRPr sz="2200" b="1">
                <a:latin typeface="Dosis"/>
                <a:ea typeface="Dosis"/>
                <a:cs typeface="Dosis"/>
                <a:sym typeface="Dosis"/>
              </a:defRPr>
            </a:lvl4pPr>
            <a:lvl5pPr lvl="4" algn="ctr" rtl="0">
              <a:lnSpc>
                <a:spcPct val="100000"/>
              </a:lnSpc>
              <a:spcBef>
                <a:spcPts val="0"/>
              </a:spcBef>
              <a:spcAft>
                <a:spcPts val="0"/>
              </a:spcAft>
              <a:buSzPts val="2200"/>
              <a:buFont typeface="Dosis"/>
              <a:buNone/>
              <a:defRPr sz="2200" b="1">
                <a:latin typeface="Dosis"/>
                <a:ea typeface="Dosis"/>
                <a:cs typeface="Dosis"/>
                <a:sym typeface="Dosis"/>
              </a:defRPr>
            </a:lvl5pPr>
            <a:lvl6pPr lvl="5" algn="ctr" rtl="0">
              <a:lnSpc>
                <a:spcPct val="100000"/>
              </a:lnSpc>
              <a:spcBef>
                <a:spcPts val="0"/>
              </a:spcBef>
              <a:spcAft>
                <a:spcPts val="0"/>
              </a:spcAft>
              <a:buSzPts val="2200"/>
              <a:buFont typeface="Dosis"/>
              <a:buNone/>
              <a:defRPr sz="2200" b="1">
                <a:latin typeface="Dosis"/>
                <a:ea typeface="Dosis"/>
                <a:cs typeface="Dosis"/>
                <a:sym typeface="Dosis"/>
              </a:defRPr>
            </a:lvl6pPr>
            <a:lvl7pPr lvl="6" algn="ctr" rtl="0">
              <a:lnSpc>
                <a:spcPct val="100000"/>
              </a:lnSpc>
              <a:spcBef>
                <a:spcPts val="0"/>
              </a:spcBef>
              <a:spcAft>
                <a:spcPts val="0"/>
              </a:spcAft>
              <a:buSzPts val="2200"/>
              <a:buFont typeface="Dosis"/>
              <a:buNone/>
              <a:defRPr sz="2200" b="1">
                <a:latin typeface="Dosis"/>
                <a:ea typeface="Dosis"/>
                <a:cs typeface="Dosis"/>
                <a:sym typeface="Dosis"/>
              </a:defRPr>
            </a:lvl7pPr>
            <a:lvl8pPr lvl="7" algn="ctr" rtl="0">
              <a:lnSpc>
                <a:spcPct val="100000"/>
              </a:lnSpc>
              <a:spcBef>
                <a:spcPts val="0"/>
              </a:spcBef>
              <a:spcAft>
                <a:spcPts val="0"/>
              </a:spcAft>
              <a:buSzPts val="2200"/>
              <a:buFont typeface="Dosis"/>
              <a:buNone/>
              <a:defRPr sz="2200" b="1">
                <a:latin typeface="Dosis"/>
                <a:ea typeface="Dosis"/>
                <a:cs typeface="Dosis"/>
                <a:sym typeface="Dosis"/>
              </a:defRPr>
            </a:lvl8pPr>
            <a:lvl9pPr lvl="8" algn="ctr" rtl="0">
              <a:lnSpc>
                <a:spcPct val="100000"/>
              </a:lnSpc>
              <a:spcBef>
                <a:spcPts val="0"/>
              </a:spcBef>
              <a:spcAft>
                <a:spcPts val="0"/>
              </a:spcAft>
              <a:buSzPts val="2200"/>
              <a:buFont typeface="Dosis"/>
              <a:buNone/>
              <a:defRPr sz="2200" b="1">
                <a:latin typeface="Dosis"/>
                <a:ea typeface="Dosis"/>
                <a:cs typeface="Dosis"/>
                <a:sym typeface="Dosis"/>
              </a:defRPr>
            </a:lvl9pPr>
          </a:lstStyle>
          <a:p>
            <a:endParaRPr/>
          </a:p>
        </p:txBody>
      </p:sp>
      <p:sp>
        <p:nvSpPr>
          <p:cNvPr id="68" name="Google Shape;68;p5"/>
          <p:cNvSpPr txBox="1">
            <a:spLocks noGrp="1"/>
          </p:cNvSpPr>
          <p:nvPr>
            <p:ph type="subTitle" idx="4"/>
          </p:nvPr>
        </p:nvSpPr>
        <p:spPr>
          <a:xfrm>
            <a:off x="1583075" y="3122525"/>
            <a:ext cx="25056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200"/>
              <a:buFont typeface="Dosis"/>
              <a:buNone/>
              <a:defRPr sz="2200" b="1">
                <a:solidFill>
                  <a:schemeClr val="dk1"/>
                </a:solidFill>
                <a:latin typeface="Dosis"/>
                <a:ea typeface="Dosis"/>
                <a:cs typeface="Dosis"/>
                <a:sym typeface="Dosis"/>
              </a:defRPr>
            </a:lvl1pPr>
            <a:lvl2pPr lvl="1" algn="ctr" rtl="0">
              <a:lnSpc>
                <a:spcPct val="100000"/>
              </a:lnSpc>
              <a:spcBef>
                <a:spcPts val="0"/>
              </a:spcBef>
              <a:spcAft>
                <a:spcPts val="0"/>
              </a:spcAft>
              <a:buSzPts val="2200"/>
              <a:buFont typeface="Dosis"/>
              <a:buNone/>
              <a:defRPr sz="2200" b="1">
                <a:latin typeface="Dosis"/>
                <a:ea typeface="Dosis"/>
                <a:cs typeface="Dosis"/>
                <a:sym typeface="Dosis"/>
              </a:defRPr>
            </a:lvl2pPr>
            <a:lvl3pPr lvl="2" algn="ctr" rtl="0">
              <a:lnSpc>
                <a:spcPct val="100000"/>
              </a:lnSpc>
              <a:spcBef>
                <a:spcPts val="0"/>
              </a:spcBef>
              <a:spcAft>
                <a:spcPts val="0"/>
              </a:spcAft>
              <a:buSzPts val="2200"/>
              <a:buFont typeface="Dosis"/>
              <a:buNone/>
              <a:defRPr sz="2200" b="1">
                <a:latin typeface="Dosis"/>
                <a:ea typeface="Dosis"/>
                <a:cs typeface="Dosis"/>
                <a:sym typeface="Dosis"/>
              </a:defRPr>
            </a:lvl3pPr>
            <a:lvl4pPr lvl="3" algn="ctr" rtl="0">
              <a:lnSpc>
                <a:spcPct val="100000"/>
              </a:lnSpc>
              <a:spcBef>
                <a:spcPts val="0"/>
              </a:spcBef>
              <a:spcAft>
                <a:spcPts val="0"/>
              </a:spcAft>
              <a:buSzPts val="2200"/>
              <a:buFont typeface="Dosis"/>
              <a:buNone/>
              <a:defRPr sz="2200" b="1">
                <a:latin typeface="Dosis"/>
                <a:ea typeface="Dosis"/>
                <a:cs typeface="Dosis"/>
                <a:sym typeface="Dosis"/>
              </a:defRPr>
            </a:lvl4pPr>
            <a:lvl5pPr lvl="4" algn="ctr" rtl="0">
              <a:lnSpc>
                <a:spcPct val="100000"/>
              </a:lnSpc>
              <a:spcBef>
                <a:spcPts val="0"/>
              </a:spcBef>
              <a:spcAft>
                <a:spcPts val="0"/>
              </a:spcAft>
              <a:buSzPts val="2200"/>
              <a:buFont typeface="Dosis"/>
              <a:buNone/>
              <a:defRPr sz="2200" b="1">
                <a:latin typeface="Dosis"/>
                <a:ea typeface="Dosis"/>
                <a:cs typeface="Dosis"/>
                <a:sym typeface="Dosis"/>
              </a:defRPr>
            </a:lvl5pPr>
            <a:lvl6pPr lvl="5" algn="ctr" rtl="0">
              <a:lnSpc>
                <a:spcPct val="100000"/>
              </a:lnSpc>
              <a:spcBef>
                <a:spcPts val="0"/>
              </a:spcBef>
              <a:spcAft>
                <a:spcPts val="0"/>
              </a:spcAft>
              <a:buSzPts val="2200"/>
              <a:buFont typeface="Dosis"/>
              <a:buNone/>
              <a:defRPr sz="2200" b="1">
                <a:latin typeface="Dosis"/>
                <a:ea typeface="Dosis"/>
                <a:cs typeface="Dosis"/>
                <a:sym typeface="Dosis"/>
              </a:defRPr>
            </a:lvl6pPr>
            <a:lvl7pPr lvl="6" algn="ctr" rtl="0">
              <a:lnSpc>
                <a:spcPct val="100000"/>
              </a:lnSpc>
              <a:spcBef>
                <a:spcPts val="0"/>
              </a:spcBef>
              <a:spcAft>
                <a:spcPts val="0"/>
              </a:spcAft>
              <a:buSzPts val="2200"/>
              <a:buFont typeface="Dosis"/>
              <a:buNone/>
              <a:defRPr sz="2200" b="1">
                <a:latin typeface="Dosis"/>
                <a:ea typeface="Dosis"/>
                <a:cs typeface="Dosis"/>
                <a:sym typeface="Dosis"/>
              </a:defRPr>
            </a:lvl7pPr>
            <a:lvl8pPr lvl="7" algn="ctr" rtl="0">
              <a:lnSpc>
                <a:spcPct val="100000"/>
              </a:lnSpc>
              <a:spcBef>
                <a:spcPts val="0"/>
              </a:spcBef>
              <a:spcAft>
                <a:spcPts val="0"/>
              </a:spcAft>
              <a:buSzPts val="2200"/>
              <a:buFont typeface="Dosis"/>
              <a:buNone/>
              <a:defRPr sz="2200" b="1">
                <a:latin typeface="Dosis"/>
                <a:ea typeface="Dosis"/>
                <a:cs typeface="Dosis"/>
                <a:sym typeface="Dosis"/>
              </a:defRPr>
            </a:lvl8pPr>
            <a:lvl9pPr lvl="8" algn="ctr" rtl="0">
              <a:lnSpc>
                <a:spcPct val="100000"/>
              </a:lnSpc>
              <a:spcBef>
                <a:spcPts val="0"/>
              </a:spcBef>
              <a:spcAft>
                <a:spcPts val="0"/>
              </a:spcAft>
              <a:buSzPts val="2200"/>
              <a:buFont typeface="Dosis"/>
              <a:buNone/>
              <a:defRPr sz="2200" b="1">
                <a:latin typeface="Dosis"/>
                <a:ea typeface="Dosis"/>
                <a:cs typeface="Dosis"/>
                <a:sym typeface="Dosis"/>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
        <p:cNvGrpSpPr/>
        <p:nvPr/>
      </p:nvGrpSpPr>
      <p:grpSpPr>
        <a:xfrm>
          <a:off x="0" y="0"/>
          <a:ext cx="0" cy="0"/>
          <a:chOff x="0" y="0"/>
          <a:chExt cx="0" cy="0"/>
        </a:xfrm>
      </p:grpSpPr>
      <p:sp>
        <p:nvSpPr>
          <p:cNvPr id="108" name="Google Shape;108;p7"/>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0" name="Google Shape;110;p7"/>
          <p:cNvSpPr txBox="1">
            <a:spLocks noGrp="1"/>
          </p:cNvSpPr>
          <p:nvPr>
            <p:ph type="subTitle" idx="1"/>
          </p:nvPr>
        </p:nvSpPr>
        <p:spPr>
          <a:xfrm>
            <a:off x="2614350" y="1700300"/>
            <a:ext cx="3915300" cy="22983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600"/>
              <a:buFont typeface="Nunito Light"/>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111" name="Google Shape;111;p7"/>
          <p:cNvGrpSpPr/>
          <p:nvPr/>
        </p:nvGrpSpPr>
        <p:grpSpPr>
          <a:xfrm>
            <a:off x="-109873" y="1783532"/>
            <a:ext cx="1000261" cy="3450577"/>
            <a:chOff x="-109873" y="1783532"/>
            <a:chExt cx="1000261" cy="3450577"/>
          </a:xfrm>
        </p:grpSpPr>
        <p:grpSp>
          <p:nvGrpSpPr>
            <p:cNvPr id="112" name="Google Shape;112;p7"/>
            <p:cNvGrpSpPr/>
            <p:nvPr/>
          </p:nvGrpSpPr>
          <p:grpSpPr>
            <a:xfrm flipH="1">
              <a:off x="4666" y="4365279"/>
              <a:ext cx="885722" cy="868830"/>
              <a:chOff x="8622460" y="4544229"/>
              <a:chExt cx="670849" cy="658104"/>
            </a:xfrm>
          </p:grpSpPr>
          <p:sp>
            <p:nvSpPr>
              <p:cNvPr id="113" name="Google Shape;113;p7"/>
              <p:cNvSpPr/>
              <p:nvPr/>
            </p:nvSpPr>
            <p:spPr>
              <a:xfrm rot="-542939" flipH="1">
                <a:off x="8663840" y="4586911"/>
                <a:ext cx="588089" cy="572739"/>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rot="-542939" flipH="1">
                <a:off x="8875818" y="4604638"/>
                <a:ext cx="337829" cy="50650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rot="-542939" flipH="1">
                <a:off x="8848214" y="4615326"/>
                <a:ext cx="226685" cy="100192"/>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rot="-542939" flipH="1">
                <a:off x="8928036" y="4717637"/>
                <a:ext cx="69272" cy="24982"/>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rot="-542939" flipH="1">
                <a:off x="8706676" y="4753795"/>
                <a:ext cx="423814" cy="380360"/>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rot="-542939" flipH="1">
                <a:off x="8683603" y="4773167"/>
                <a:ext cx="202275" cy="71427"/>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rot="-542939" flipH="1">
                <a:off x="8765428" y="4860923"/>
                <a:ext cx="69404" cy="1891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7"/>
            <p:cNvGrpSpPr/>
            <p:nvPr/>
          </p:nvGrpSpPr>
          <p:grpSpPr>
            <a:xfrm rot="10800000" flipH="1">
              <a:off x="-54504" y="2564409"/>
              <a:ext cx="598435" cy="616296"/>
              <a:chOff x="-4868013" y="-7472689"/>
              <a:chExt cx="439234" cy="452305"/>
            </a:xfrm>
          </p:grpSpPr>
          <p:sp>
            <p:nvSpPr>
              <p:cNvPr id="121" name="Google Shape;121;p7"/>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7"/>
            <p:cNvGrpSpPr/>
            <p:nvPr/>
          </p:nvGrpSpPr>
          <p:grpSpPr>
            <a:xfrm rot="-1799957">
              <a:off x="167936" y="1892259"/>
              <a:ext cx="559190" cy="463820"/>
              <a:chOff x="672195" y="-1729204"/>
              <a:chExt cx="406852" cy="337408"/>
            </a:xfrm>
          </p:grpSpPr>
          <p:sp>
            <p:nvSpPr>
              <p:cNvPr id="135" name="Google Shape;135;p7"/>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 name="Google Shape;143;p7"/>
            <p:cNvSpPr/>
            <p:nvPr/>
          </p:nvSpPr>
          <p:spPr>
            <a:xfrm>
              <a:off x="-109873"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196"/>
        <p:cNvGrpSpPr/>
        <p:nvPr/>
      </p:nvGrpSpPr>
      <p:grpSpPr>
        <a:xfrm>
          <a:off x="0" y="0"/>
          <a:ext cx="0" cy="0"/>
          <a:chOff x="0" y="0"/>
          <a:chExt cx="0" cy="0"/>
        </a:xfrm>
      </p:grpSpPr>
      <p:sp>
        <p:nvSpPr>
          <p:cNvPr id="197" name="Google Shape;197;p13"/>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 name="Google Shape;198;p13"/>
          <p:cNvGrpSpPr/>
          <p:nvPr/>
        </p:nvGrpSpPr>
        <p:grpSpPr>
          <a:xfrm>
            <a:off x="-260734" y="-98539"/>
            <a:ext cx="9710309" cy="5332588"/>
            <a:chOff x="-260734" y="-98539"/>
            <a:chExt cx="9710309" cy="5332588"/>
          </a:xfrm>
        </p:grpSpPr>
        <p:grpSp>
          <p:nvGrpSpPr>
            <p:cNvPr id="199" name="Google Shape;199;p13"/>
            <p:cNvGrpSpPr/>
            <p:nvPr/>
          </p:nvGrpSpPr>
          <p:grpSpPr>
            <a:xfrm>
              <a:off x="-260734" y="3767193"/>
              <a:ext cx="1083844" cy="1330619"/>
              <a:chOff x="-472880" y="3936850"/>
              <a:chExt cx="945763" cy="1161098"/>
            </a:xfrm>
          </p:grpSpPr>
          <p:sp>
            <p:nvSpPr>
              <p:cNvPr id="200" name="Google Shape;200;p13"/>
              <p:cNvSpPr/>
              <p:nvPr/>
            </p:nvSpPr>
            <p:spPr>
              <a:xfrm>
                <a:off x="-472880" y="3936850"/>
                <a:ext cx="945763" cy="1161098"/>
              </a:xfrm>
              <a:custGeom>
                <a:avLst/>
                <a:gdLst/>
                <a:ahLst/>
                <a:cxnLst/>
                <a:rect l="l" t="t" r="r" b="b"/>
                <a:pathLst>
                  <a:path w="27279" h="33490" extrusionOk="0">
                    <a:moveTo>
                      <a:pt x="10369" y="0"/>
                    </a:moveTo>
                    <a:cubicBezTo>
                      <a:pt x="10332" y="0"/>
                      <a:pt x="10294" y="14"/>
                      <a:pt x="10265" y="41"/>
                    </a:cubicBezTo>
                    <a:lnTo>
                      <a:pt x="9848" y="427"/>
                    </a:lnTo>
                    <a:cubicBezTo>
                      <a:pt x="9794" y="472"/>
                      <a:pt x="8594" y="1587"/>
                      <a:pt x="8223" y="3133"/>
                    </a:cubicBezTo>
                    <a:cubicBezTo>
                      <a:pt x="7547" y="2894"/>
                      <a:pt x="6841" y="2770"/>
                      <a:pt x="6129" y="2770"/>
                    </a:cubicBezTo>
                    <a:cubicBezTo>
                      <a:pt x="6088" y="2770"/>
                      <a:pt x="6048" y="2771"/>
                      <a:pt x="6007" y="2772"/>
                    </a:cubicBezTo>
                    <a:lnTo>
                      <a:pt x="5438" y="2796"/>
                    </a:lnTo>
                    <a:cubicBezTo>
                      <a:pt x="5358" y="2796"/>
                      <a:pt x="5294" y="2861"/>
                      <a:pt x="5289" y="2945"/>
                    </a:cubicBezTo>
                    <a:lnTo>
                      <a:pt x="5264" y="3510"/>
                    </a:lnTo>
                    <a:cubicBezTo>
                      <a:pt x="5254" y="4278"/>
                      <a:pt x="5378" y="5046"/>
                      <a:pt x="5641" y="5770"/>
                    </a:cubicBezTo>
                    <a:cubicBezTo>
                      <a:pt x="5400" y="5745"/>
                      <a:pt x="5159" y="5734"/>
                      <a:pt x="4918" y="5734"/>
                    </a:cubicBezTo>
                    <a:cubicBezTo>
                      <a:pt x="4872" y="5734"/>
                      <a:pt x="4825" y="5735"/>
                      <a:pt x="4778" y="5735"/>
                    </a:cubicBezTo>
                    <a:lnTo>
                      <a:pt x="4208" y="5760"/>
                    </a:lnTo>
                    <a:cubicBezTo>
                      <a:pt x="4129" y="5765"/>
                      <a:pt x="4065" y="5830"/>
                      <a:pt x="4065" y="5909"/>
                    </a:cubicBezTo>
                    <a:lnTo>
                      <a:pt x="4040" y="6474"/>
                    </a:lnTo>
                    <a:cubicBezTo>
                      <a:pt x="4025" y="7078"/>
                      <a:pt x="4085" y="7683"/>
                      <a:pt x="4213" y="8273"/>
                    </a:cubicBezTo>
                    <a:cubicBezTo>
                      <a:pt x="3876" y="8236"/>
                      <a:pt x="3538" y="8216"/>
                      <a:pt x="3200" y="8216"/>
                    </a:cubicBezTo>
                    <a:cubicBezTo>
                      <a:pt x="3132" y="8216"/>
                      <a:pt x="3063" y="8217"/>
                      <a:pt x="2994" y="8218"/>
                    </a:cubicBezTo>
                    <a:lnTo>
                      <a:pt x="2424" y="8243"/>
                    </a:lnTo>
                    <a:cubicBezTo>
                      <a:pt x="2345" y="8243"/>
                      <a:pt x="2281" y="8308"/>
                      <a:pt x="2276" y="8392"/>
                    </a:cubicBezTo>
                    <a:lnTo>
                      <a:pt x="2251" y="8957"/>
                    </a:lnTo>
                    <a:cubicBezTo>
                      <a:pt x="2246" y="9086"/>
                      <a:pt x="2137" y="12079"/>
                      <a:pt x="3772" y="14299"/>
                    </a:cubicBezTo>
                    <a:cubicBezTo>
                      <a:pt x="3351" y="14651"/>
                      <a:pt x="2960" y="15033"/>
                      <a:pt x="2593" y="15439"/>
                    </a:cubicBezTo>
                    <a:cubicBezTo>
                      <a:pt x="977" y="17268"/>
                      <a:pt x="60" y="19612"/>
                      <a:pt x="1" y="22051"/>
                    </a:cubicBezTo>
                    <a:cubicBezTo>
                      <a:pt x="1" y="22135"/>
                      <a:pt x="1" y="22224"/>
                      <a:pt x="1" y="22308"/>
                    </a:cubicBezTo>
                    <a:lnTo>
                      <a:pt x="1" y="28989"/>
                    </a:lnTo>
                    <a:cubicBezTo>
                      <a:pt x="1" y="31412"/>
                      <a:pt x="1963" y="33375"/>
                      <a:pt x="4382" y="33375"/>
                    </a:cubicBezTo>
                    <a:lnTo>
                      <a:pt x="16559" y="33375"/>
                    </a:lnTo>
                    <a:cubicBezTo>
                      <a:pt x="16876" y="33449"/>
                      <a:pt x="17193" y="33489"/>
                      <a:pt x="17515" y="33489"/>
                    </a:cubicBezTo>
                    <a:lnTo>
                      <a:pt x="22461" y="33489"/>
                    </a:lnTo>
                    <a:cubicBezTo>
                      <a:pt x="23606" y="33489"/>
                      <a:pt x="24697" y="33003"/>
                      <a:pt x="25534" y="32116"/>
                    </a:cubicBezTo>
                    <a:cubicBezTo>
                      <a:pt x="26337" y="31264"/>
                      <a:pt x="26838" y="30104"/>
                      <a:pt x="26937" y="28855"/>
                    </a:cubicBezTo>
                    <a:lnTo>
                      <a:pt x="27150" y="26144"/>
                    </a:lnTo>
                    <a:cubicBezTo>
                      <a:pt x="27279" y="24484"/>
                      <a:pt x="26684" y="22858"/>
                      <a:pt x="25554" y="21788"/>
                    </a:cubicBezTo>
                    <a:cubicBezTo>
                      <a:pt x="24994" y="21253"/>
                      <a:pt x="24300" y="20876"/>
                      <a:pt x="23547" y="20703"/>
                    </a:cubicBezTo>
                    <a:cubicBezTo>
                      <a:pt x="24196" y="19825"/>
                      <a:pt x="24310" y="18755"/>
                      <a:pt x="24315" y="18705"/>
                    </a:cubicBezTo>
                    <a:lnTo>
                      <a:pt x="24374" y="18140"/>
                    </a:lnTo>
                    <a:cubicBezTo>
                      <a:pt x="24379" y="18061"/>
                      <a:pt x="24330" y="17987"/>
                      <a:pt x="24250" y="17972"/>
                    </a:cubicBezTo>
                    <a:lnTo>
                      <a:pt x="23690" y="17868"/>
                    </a:lnTo>
                    <a:cubicBezTo>
                      <a:pt x="23665" y="17863"/>
                      <a:pt x="23370" y="17808"/>
                      <a:pt x="22949" y="17808"/>
                    </a:cubicBezTo>
                    <a:cubicBezTo>
                      <a:pt x="22482" y="17808"/>
                      <a:pt x="21859" y="17876"/>
                      <a:pt x="21277" y="18155"/>
                    </a:cubicBezTo>
                    <a:lnTo>
                      <a:pt x="21321" y="17575"/>
                    </a:lnTo>
                    <a:cubicBezTo>
                      <a:pt x="21356" y="17090"/>
                      <a:pt x="21009" y="16653"/>
                      <a:pt x="20529" y="16579"/>
                    </a:cubicBezTo>
                    <a:cubicBezTo>
                      <a:pt x="20480" y="16572"/>
                      <a:pt x="20431" y="16568"/>
                      <a:pt x="20383" y="16568"/>
                    </a:cubicBezTo>
                    <a:cubicBezTo>
                      <a:pt x="19958" y="16568"/>
                      <a:pt x="19575" y="16855"/>
                      <a:pt x="19468" y="17283"/>
                    </a:cubicBezTo>
                    <a:cubicBezTo>
                      <a:pt x="19359" y="17085"/>
                      <a:pt x="19245" y="16896"/>
                      <a:pt x="19126" y="16708"/>
                    </a:cubicBezTo>
                    <a:cubicBezTo>
                      <a:pt x="19057" y="16599"/>
                      <a:pt x="18982" y="16485"/>
                      <a:pt x="18903" y="16376"/>
                    </a:cubicBezTo>
                    <a:cubicBezTo>
                      <a:pt x="18358" y="15588"/>
                      <a:pt x="17704" y="14884"/>
                      <a:pt x="16960" y="14275"/>
                    </a:cubicBezTo>
                    <a:cubicBezTo>
                      <a:pt x="18576" y="12054"/>
                      <a:pt x="18467" y="9086"/>
                      <a:pt x="18457" y="8957"/>
                    </a:cubicBezTo>
                    <a:lnTo>
                      <a:pt x="18432" y="8392"/>
                    </a:lnTo>
                    <a:cubicBezTo>
                      <a:pt x="18432" y="8312"/>
                      <a:pt x="18368" y="8248"/>
                      <a:pt x="18283" y="8243"/>
                    </a:cubicBezTo>
                    <a:lnTo>
                      <a:pt x="17718" y="8218"/>
                    </a:lnTo>
                    <a:cubicBezTo>
                      <a:pt x="17650" y="8217"/>
                      <a:pt x="17581" y="8216"/>
                      <a:pt x="17512" y="8216"/>
                    </a:cubicBezTo>
                    <a:cubicBezTo>
                      <a:pt x="17175" y="8216"/>
                      <a:pt x="16837" y="8236"/>
                      <a:pt x="16499" y="8273"/>
                    </a:cubicBezTo>
                    <a:cubicBezTo>
                      <a:pt x="16628" y="7683"/>
                      <a:pt x="16683" y="7078"/>
                      <a:pt x="16673" y="6474"/>
                    </a:cubicBezTo>
                    <a:lnTo>
                      <a:pt x="16648" y="5909"/>
                    </a:lnTo>
                    <a:cubicBezTo>
                      <a:pt x="16648" y="5830"/>
                      <a:pt x="16584" y="5765"/>
                      <a:pt x="16499" y="5760"/>
                    </a:cubicBezTo>
                    <a:lnTo>
                      <a:pt x="15934" y="5735"/>
                    </a:lnTo>
                    <a:cubicBezTo>
                      <a:pt x="15888" y="5735"/>
                      <a:pt x="15841" y="5734"/>
                      <a:pt x="15794" y="5734"/>
                    </a:cubicBezTo>
                    <a:cubicBezTo>
                      <a:pt x="15554" y="5734"/>
                      <a:pt x="15313" y="5745"/>
                      <a:pt x="15072" y="5770"/>
                    </a:cubicBezTo>
                    <a:cubicBezTo>
                      <a:pt x="15330" y="5046"/>
                      <a:pt x="15459" y="4278"/>
                      <a:pt x="15449" y="3510"/>
                    </a:cubicBezTo>
                    <a:lnTo>
                      <a:pt x="15424" y="2945"/>
                    </a:lnTo>
                    <a:cubicBezTo>
                      <a:pt x="15419" y="2861"/>
                      <a:pt x="15354" y="2796"/>
                      <a:pt x="15275" y="2796"/>
                    </a:cubicBezTo>
                    <a:lnTo>
                      <a:pt x="14705" y="2772"/>
                    </a:lnTo>
                    <a:cubicBezTo>
                      <a:pt x="14664" y="2771"/>
                      <a:pt x="14623" y="2770"/>
                      <a:pt x="14581" y="2770"/>
                    </a:cubicBezTo>
                    <a:cubicBezTo>
                      <a:pt x="13879" y="2770"/>
                      <a:pt x="13179" y="2890"/>
                      <a:pt x="12515" y="3124"/>
                    </a:cubicBezTo>
                    <a:cubicBezTo>
                      <a:pt x="12138" y="1582"/>
                      <a:pt x="10944" y="472"/>
                      <a:pt x="10894" y="427"/>
                    </a:cubicBezTo>
                    <a:lnTo>
                      <a:pt x="10473" y="41"/>
                    </a:lnTo>
                    <a:cubicBezTo>
                      <a:pt x="10443" y="14"/>
                      <a:pt x="10406" y="0"/>
                      <a:pt x="1036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266708" y="3967462"/>
                <a:ext cx="305547" cy="237698"/>
              </a:xfrm>
              <a:custGeom>
                <a:avLst/>
                <a:gdLst/>
                <a:ahLst/>
                <a:cxnLst/>
                <a:rect l="l" t="t" r="r" b="b"/>
                <a:pathLst>
                  <a:path w="8813" h="6856" extrusionOk="0">
                    <a:moveTo>
                      <a:pt x="4422" y="0"/>
                    </a:moveTo>
                    <a:cubicBezTo>
                      <a:pt x="4422" y="0"/>
                      <a:pt x="2935" y="1363"/>
                      <a:pt x="2935" y="3043"/>
                    </a:cubicBezTo>
                    <a:cubicBezTo>
                      <a:pt x="2935" y="3147"/>
                      <a:pt x="2940" y="3257"/>
                      <a:pt x="2955" y="3361"/>
                    </a:cubicBezTo>
                    <a:cubicBezTo>
                      <a:pt x="1928" y="2606"/>
                      <a:pt x="561" y="2551"/>
                      <a:pt x="188" y="2551"/>
                    </a:cubicBezTo>
                    <a:cubicBezTo>
                      <a:pt x="125" y="2551"/>
                      <a:pt x="90" y="2553"/>
                      <a:pt x="90" y="2553"/>
                    </a:cubicBezTo>
                    <a:cubicBezTo>
                      <a:pt x="90" y="2553"/>
                      <a:pt x="1" y="4565"/>
                      <a:pt x="1190" y="5749"/>
                    </a:cubicBezTo>
                    <a:cubicBezTo>
                      <a:pt x="2232" y="6791"/>
                      <a:pt x="3905" y="6856"/>
                      <a:pt x="4304" y="6856"/>
                    </a:cubicBezTo>
                    <a:cubicBezTo>
                      <a:pt x="4361" y="6856"/>
                      <a:pt x="4392" y="6855"/>
                      <a:pt x="4392" y="6855"/>
                    </a:cubicBezTo>
                    <a:lnTo>
                      <a:pt x="4422" y="6855"/>
                    </a:lnTo>
                    <a:cubicBezTo>
                      <a:pt x="4422" y="6855"/>
                      <a:pt x="4453" y="6856"/>
                      <a:pt x="4509" y="6856"/>
                    </a:cubicBezTo>
                    <a:cubicBezTo>
                      <a:pt x="4908" y="6856"/>
                      <a:pt x="6581" y="6791"/>
                      <a:pt x="7623" y="5749"/>
                    </a:cubicBezTo>
                    <a:cubicBezTo>
                      <a:pt x="8813" y="4565"/>
                      <a:pt x="8724" y="2553"/>
                      <a:pt x="8724" y="2553"/>
                    </a:cubicBezTo>
                    <a:cubicBezTo>
                      <a:pt x="8724" y="2553"/>
                      <a:pt x="8688" y="2551"/>
                      <a:pt x="8624" y="2551"/>
                    </a:cubicBezTo>
                    <a:cubicBezTo>
                      <a:pt x="8251" y="2551"/>
                      <a:pt x="6908" y="2605"/>
                      <a:pt x="5894" y="3341"/>
                    </a:cubicBezTo>
                    <a:cubicBezTo>
                      <a:pt x="5904" y="3242"/>
                      <a:pt x="5909" y="3143"/>
                      <a:pt x="5909" y="3043"/>
                    </a:cubicBezTo>
                    <a:cubicBezTo>
                      <a:pt x="5909" y="1363"/>
                      <a:pt x="4422" y="0"/>
                      <a:pt x="44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09974" y="4045119"/>
                <a:ext cx="392118" cy="305096"/>
              </a:xfrm>
              <a:custGeom>
                <a:avLst/>
                <a:gdLst/>
                <a:ahLst/>
                <a:cxnLst/>
                <a:rect l="l" t="t" r="r" b="b"/>
                <a:pathLst>
                  <a:path w="11310" h="8800" extrusionOk="0">
                    <a:moveTo>
                      <a:pt x="5675" y="1"/>
                    </a:moveTo>
                    <a:cubicBezTo>
                      <a:pt x="5675" y="1"/>
                      <a:pt x="3767" y="1750"/>
                      <a:pt x="3767" y="3906"/>
                    </a:cubicBezTo>
                    <a:cubicBezTo>
                      <a:pt x="3767" y="4045"/>
                      <a:pt x="3777" y="4183"/>
                      <a:pt x="3791" y="4317"/>
                    </a:cubicBezTo>
                    <a:cubicBezTo>
                      <a:pt x="2474" y="3344"/>
                      <a:pt x="711" y="3275"/>
                      <a:pt x="236" y="3275"/>
                    </a:cubicBezTo>
                    <a:cubicBezTo>
                      <a:pt x="157" y="3275"/>
                      <a:pt x="114" y="3276"/>
                      <a:pt x="114" y="3276"/>
                    </a:cubicBezTo>
                    <a:cubicBezTo>
                      <a:pt x="114" y="3276"/>
                      <a:pt x="0" y="5859"/>
                      <a:pt x="1527" y="7385"/>
                    </a:cubicBezTo>
                    <a:cubicBezTo>
                      <a:pt x="2855" y="8713"/>
                      <a:pt x="4982" y="8799"/>
                      <a:pt x="5512" y="8799"/>
                    </a:cubicBezTo>
                    <a:cubicBezTo>
                      <a:pt x="5591" y="8799"/>
                      <a:pt x="5635" y="8797"/>
                      <a:pt x="5635" y="8797"/>
                    </a:cubicBezTo>
                    <a:lnTo>
                      <a:pt x="5675" y="8797"/>
                    </a:lnTo>
                    <a:cubicBezTo>
                      <a:pt x="5675" y="8797"/>
                      <a:pt x="5718" y="8799"/>
                      <a:pt x="5798" y="8799"/>
                    </a:cubicBezTo>
                    <a:cubicBezTo>
                      <a:pt x="6329" y="8799"/>
                      <a:pt x="8460" y="8713"/>
                      <a:pt x="9788" y="7385"/>
                    </a:cubicBezTo>
                    <a:cubicBezTo>
                      <a:pt x="11310" y="5859"/>
                      <a:pt x="11201" y="3276"/>
                      <a:pt x="11201" y="3276"/>
                    </a:cubicBezTo>
                    <a:cubicBezTo>
                      <a:pt x="11201" y="3276"/>
                      <a:pt x="11156" y="3274"/>
                      <a:pt x="11075" y="3274"/>
                    </a:cubicBezTo>
                    <a:cubicBezTo>
                      <a:pt x="10599" y="3274"/>
                      <a:pt x="8871" y="3343"/>
                      <a:pt x="7563" y="4287"/>
                    </a:cubicBezTo>
                    <a:cubicBezTo>
                      <a:pt x="7573" y="4164"/>
                      <a:pt x="7583" y="4035"/>
                      <a:pt x="7583" y="3906"/>
                    </a:cubicBezTo>
                    <a:cubicBezTo>
                      <a:pt x="7583" y="1750"/>
                      <a:pt x="5675" y="1"/>
                      <a:pt x="56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a:off x="-373035" y="4139971"/>
                <a:ext cx="518074" cy="358037"/>
              </a:xfrm>
              <a:custGeom>
                <a:avLst/>
                <a:gdLst/>
                <a:ahLst/>
                <a:cxnLst/>
                <a:rect l="l" t="t" r="r" b="b"/>
                <a:pathLst>
                  <a:path w="14943" h="10327" extrusionOk="0">
                    <a:moveTo>
                      <a:pt x="7499" y="0"/>
                    </a:moveTo>
                    <a:cubicBezTo>
                      <a:pt x="7499" y="0"/>
                      <a:pt x="5407" y="1918"/>
                      <a:pt x="5036" y="4416"/>
                    </a:cubicBezTo>
                    <a:cubicBezTo>
                      <a:pt x="3279" y="3105"/>
                      <a:pt x="908" y="3016"/>
                      <a:pt x="297" y="3016"/>
                    </a:cubicBezTo>
                    <a:cubicBezTo>
                      <a:pt x="201" y="3016"/>
                      <a:pt x="149" y="3018"/>
                      <a:pt x="149" y="3018"/>
                    </a:cubicBezTo>
                    <a:cubicBezTo>
                      <a:pt x="149" y="3018"/>
                      <a:pt x="0" y="6438"/>
                      <a:pt x="2017" y="8455"/>
                    </a:cubicBezTo>
                    <a:cubicBezTo>
                      <a:pt x="3775" y="10213"/>
                      <a:pt x="6595" y="10326"/>
                      <a:pt x="7290" y="10326"/>
                    </a:cubicBezTo>
                    <a:cubicBezTo>
                      <a:pt x="7393" y="10326"/>
                      <a:pt x="7449" y="10324"/>
                      <a:pt x="7449" y="10324"/>
                    </a:cubicBezTo>
                    <a:lnTo>
                      <a:pt x="7449" y="10279"/>
                    </a:lnTo>
                    <a:lnTo>
                      <a:pt x="7499" y="10324"/>
                    </a:lnTo>
                    <a:cubicBezTo>
                      <a:pt x="7499" y="10324"/>
                      <a:pt x="7556" y="10326"/>
                      <a:pt x="7659" y="10326"/>
                    </a:cubicBezTo>
                    <a:cubicBezTo>
                      <a:pt x="8358" y="10326"/>
                      <a:pt x="11177" y="10213"/>
                      <a:pt x="12930" y="8455"/>
                    </a:cubicBezTo>
                    <a:cubicBezTo>
                      <a:pt x="14943" y="6443"/>
                      <a:pt x="14804" y="3023"/>
                      <a:pt x="14804" y="3023"/>
                    </a:cubicBezTo>
                    <a:cubicBezTo>
                      <a:pt x="14804" y="3023"/>
                      <a:pt x="14746" y="3021"/>
                      <a:pt x="14642" y="3021"/>
                    </a:cubicBezTo>
                    <a:cubicBezTo>
                      <a:pt x="14015" y="3021"/>
                      <a:pt x="11699" y="3112"/>
                      <a:pt x="9957" y="4386"/>
                    </a:cubicBezTo>
                    <a:cubicBezTo>
                      <a:pt x="9575" y="1903"/>
                      <a:pt x="7499" y="0"/>
                      <a:pt x="74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a:off x="-205692" y="4299375"/>
                <a:ext cx="69617" cy="181012"/>
              </a:xfrm>
              <a:custGeom>
                <a:avLst/>
                <a:gdLst/>
                <a:ahLst/>
                <a:cxnLst/>
                <a:rect l="l" t="t" r="r" b="b"/>
                <a:pathLst>
                  <a:path w="2008" h="5221" extrusionOk="0">
                    <a:moveTo>
                      <a:pt x="214" y="1"/>
                    </a:moveTo>
                    <a:cubicBezTo>
                      <a:pt x="108" y="1"/>
                      <a:pt x="0" y="95"/>
                      <a:pt x="55" y="229"/>
                    </a:cubicBezTo>
                    <a:lnTo>
                      <a:pt x="1666" y="5106"/>
                    </a:lnTo>
                    <a:cubicBezTo>
                      <a:pt x="1685" y="5176"/>
                      <a:pt x="1750" y="5220"/>
                      <a:pt x="1819" y="5220"/>
                    </a:cubicBezTo>
                    <a:cubicBezTo>
                      <a:pt x="1839" y="5220"/>
                      <a:pt x="1854" y="5220"/>
                      <a:pt x="1874" y="5210"/>
                    </a:cubicBezTo>
                    <a:cubicBezTo>
                      <a:pt x="1958" y="5185"/>
                      <a:pt x="2008" y="5091"/>
                      <a:pt x="1978" y="5002"/>
                    </a:cubicBezTo>
                    <a:lnTo>
                      <a:pt x="367" y="125"/>
                    </a:lnTo>
                    <a:cubicBezTo>
                      <a:pt x="344" y="38"/>
                      <a:pt x="280" y="1"/>
                      <a:pt x="21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a:off x="-91599" y="4299375"/>
                <a:ext cx="69617" cy="181012"/>
              </a:xfrm>
              <a:custGeom>
                <a:avLst/>
                <a:gdLst/>
                <a:ahLst/>
                <a:cxnLst/>
                <a:rect l="l" t="t" r="r" b="b"/>
                <a:pathLst>
                  <a:path w="2008" h="5221" extrusionOk="0">
                    <a:moveTo>
                      <a:pt x="1794" y="1"/>
                    </a:moveTo>
                    <a:cubicBezTo>
                      <a:pt x="1728" y="1"/>
                      <a:pt x="1663" y="38"/>
                      <a:pt x="1641" y="125"/>
                    </a:cubicBezTo>
                    <a:lnTo>
                      <a:pt x="30" y="5002"/>
                    </a:lnTo>
                    <a:cubicBezTo>
                      <a:pt x="0" y="5091"/>
                      <a:pt x="45" y="5185"/>
                      <a:pt x="134" y="5210"/>
                    </a:cubicBezTo>
                    <a:cubicBezTo>
                      <a:pt x="149" y="5220"/>
                      <a:pt x="169" y="5220"/>
                      <a:pt x="188" y="5220"/>
                    </a:cubicBezTo>
                    <a:cubicBezTo>
                      <a:pt x="258" y="5220"/>
                      <a:pt x="322" y="5176"/>
                      <a:pt x="342" y="5106"/>
                    </a:cubicBezTo>
                    <a:lnTo>
                      <a:pt x="1953" y="229"/>
                    </a:lnTo>
                    <a:cubicBezTo>
                      <a:pt x="2008" y="95"/>
                      <a:pt x="1899" y="1"/>
                      <a:pt x="179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3"/>
              <p:cNvSpPr/>
              <p:nvPr/>
            </p:nvSpPr>
            <p:spPr>
              <a:xfrm>
                <a:off x="-445908" y="4374154"/>
                <a:ext cx="666219" cy="689205"/>
              </a:xfrm>
              <a:custGeom>
                <a:avLst/>
                <a:gdLst/>
                <a:ahLst/>
                <a:cxnLst/>
                <a:rect l="l" t="t" r="r" b="b"/>
                <a:pathLst>
                  <a:path w="19216" h="19879" extrusionOk="0">
                    <a:moveTo>
                      <a:pt x="9606" y="0"/>
                    </a:moveTo>
                    <a:cubicBezTo>
                      <a:pt x="4407" y="0"/>
                      <a:pt x="150" y="4139"/>
                      <a:pt x="6" y="9342"/>
                    </a:cubicBezTo>
                    <a:cubicBezTo>
                      <a:pt x="6" y="9422"/>
                      <a:pt x="1" y="9501"/>
                      <a:pt x="1" y="9580"/>
                    </a:cubicBezTo>
                    <a:lnTo>
                      <a:pt x="1" y="16266"/>
                    </a:lnTo>
                    <a:cubicBezTo>
                      <a:pt x="1" y="18258"/>
                      <a:pt x="1617" y="19879"/>
                      <a:pt x="3609" y="19879"/>
                    </a:cubicBezTo>
                    <a:lnTo>
                      <a:pt x="15602" y="19879"/>
                    </a:lnTo>
                    <a:cubicBezTo>
                      <a:pt x="17595" y="19879"/>
                      <a:pt x="19215" y="18263"/>
                      <a:pt x="19215" y="16266"/>
                    </a:cubicBezTo>
                    <a:lnTo>
                      <a:pt x="19215" y="9580"/>
                    </a:lnTo>
                    <a:cubicBezTo>
                      <a:pt x="19210" y="9501"/>
                      <a:pt x="19210" y="9422"/>
                      <a:pt x="19210" y="9342"/>
                    </a:cubicBezTo>
                    <a:cubicBezTo>
                      <a:pt x="19062" y="4139"/>
                      <a:pt x="14804" y="0"/>
                      <a:pt x="960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393316" y="4439435"/>
                <a:ext cx="560857" cy="163781"/>
              </a:xfrm>
              <a:custGeom>
                <a:avLst/>
                <a:gdLst/>
                <a:ahLst/>
                <a:cxnLst/>
                <a:rect l="l" t="t" r="r" b="b"/>
                <a:pathLst>
                  <a:path w="16177" h="4724" extrusionOk="0">
                    <a:moveTo>
                      <a:pt x="8089" y="1"/>
                    </a:moveTo>
                    <a:cubicBezTo>
                      <a:pt x="5690" y="1"/>
                      <a:pt x="5690" y="2692"/>
                      <a:pt x="3286" y="2692"/>
                    </a:cubicBezTo>
                    <a:cubicBezTo>
                      <a:pt x="2087" y="2692"/>
                      <a:pt x="1487" y="2023"/>
                      <a:pt x="888" y="1344"/>
                    </a:cubicBezTo>
                    <a:cubicBezTo>
                      <a:pt x="560" y="1710"/>
                      <a:pt x="268" y="2102"/>
                      <a:pt x="0" y="2513"/>
                    </a:cubicBezTo>
                    <a:cubicBezTo>
                      <a:pt x="1061" y="3291"/>
                      <a:pt x="1537" y="4724"/>
                      <a:pt x="3286" y="4724"/>
                    </a:cubicBezTo>
                    <a:cubicBezTo>
                      <a:pt x="5690" y="4724"/>
                      <a:pt x="5685" y="2033"/>
                      <a:pt x="8089" y="2033"/>
                    </a:cubicBezTo>
                    <a:cubicBezTo>
                      <a:pt x="10492" y="2033"/>
                      <a:pt x="10492" y="4724"/>
                      <a:pt x="12896" y="4724"/>
                    </a:cubicBezTo>
                    <a:cubicBezTo>
                      <a:pt x="14645" y="4724"/>
                      <a:pt x="15116" y="3291"/>
                      <a:pt x="16177" y="2518"/>
                    </a:cubicBezTo>
                    <a:cubicBezTo>
                      <a:pt x="15914" y="2102"/>
                      <a:pt x="15622" y="1710"/>
                      <a:pt x="15295" y="1344"/>
                    </a:cubicBezTo>
                    <a:cubicBezTo>
                      <a:pt x="14695" y="2023"/>
                      <a:pt x="14095" y="2692"/>
                      <a:pt x="12896" y="2692"/>
                    </a:cubicBezTo>
                    <a:cubicBezTo>
                      <a:pt x="10492" y="2692"/>
                      <a:pt x="10492" y="1"/>
                      <a:pt x="80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445908" y="4627579"/>
                <a:ext cx="666045" cy="163781"/>
              </a:xfrm>
              <a:custGeom>
                <a:avLst/>
                <a:gdLst/>
                <a:ahLst/>
                <a:cxnLst/>
                <a:rect l="l" t="t" r="r" b="b"/>
                <a:pathLst>
                  <a:path w="19211" h="4724" extrusionOk="0">
                    <a:moveTo>
                      <a:pt x="9606" y="0"/>
                    </a:moveTo>
                    <a:cubicBezTo>
                      <a:pt x="7202" y="0"/>
                      <a:pt x="7202" y="2692"/>
                      <a:pt x="4803" y="2692"/>
                    </a:cubicBezTo>
                    <a:cubicBezTo>
                      <a:pt x="2494" y="2692"/>
                      <a:pt x="2405" y="204"/>
                      <a:pt x="269" y="10"/>
                    </a:cubicBezTo>
                    <a:cubicBezTo>
                      <a:pt x="105" y="669"/>
                      <a:pt x="16" y="1348"/>
                      <a:pt x="1" y="2032"/>
                    </a:cubicBezTo>
                    <a:cubicBezTo>
                      <a:pt x="2400" y="2032"/>
                      <a:pt x="2400" y="4723"/>
                      <a:pt x="4803" y="4723"/>
                    </a:cubicBezTo>
                    <a:cubicBezTo>
                      <a:pt x="7202" y="4723"/>
                      <a:pt x="7202" y="2032"/>
                      <a:pt x="9606" y="2032"/>
                    </a:cubicBezTo>
                    <a:cubicBezTo>
                      <a:pt x="12004" y="2032"/>
                      <a:pt x="12009" y="4723"/>
                      <a:pt x="14408" y="4723"/>
                    </a:cubicBezTo>
                    <a:cubicBezTo>
                      <a:pt x="16807" y="4723"/>
                      <a:pt x="16812" y="2032"/>
                      <a:pt x="19210" y="2032"/>
                    </a:cubicBezTo>
                    <a:cubicBezTo>
                      <a:pt x="19191" y="1348"/>
                      <a:pt x="19101" y="669"/>
                      <a:pt x="18943" y="10"/>
                    </a:cubicBezTo>
                    <a:cubicBezTo>
                      <a:pt x="16807" y="204"/>
                      <a:pt x="16717" y="2692"/>
                      <a:pt x="14408" y="2692"/>
                    </a:cubicBezTo>
                    <a:cubicBezTo>
                      <a:pt x="12004" y="2692"/>
                      <a:pt x="12004" y="0"/>
                      <a:pt x="96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3"/>
              <p:cNvSpPr/>
              <p:nvPr/>
            </p:nvSpPr>
            <p:spPr>
              <a:xfrm>
                <a:off x="-446081" y="4815723"/>
                <a:ext cx="666219" cy="163781"/>
              </a:xfrm>
              <a:custGeom>
                <a:avLst/>
                <a:gdLst/>
                <a:ahLst/>
                <a:cxnLst/>
                <a:rect l="l" t="t" r="r" b="b"/>
                <a:pathLst>
                  <a:path w="19216" h="4724" extrusionOk="0">
                    <a:moveTo>
                      <a:pt x="1" y="0"/>
                    </a:moveTo>
                    <a:lnTo>
                      <a:pt x="1" y="2027"/>
                    </a:lnTo>
                    <a:cubicBezTo>
                      <a:pt x="2405" y="2027"/>
                      <a:pt x="2405" y="4723"/>
                      <a:pt x="4803" y="4723"/>
                    </a:cubicBezTo>
                    <a:cubicBezTo>
                      <a:pt x="7207" y="4723"/>
                      <a:pt x="7207" y="2027"/>
                      <a:pt x="9611" y="2027"/>
                    </a:cubicBezTo>
                    <a:cubicBezTo>
                      <a:pt x="12009" y="2027"/>
                      <a:pt x="12009" y="4723"/>
                      <a:pt x="14413" y="4723"/>
                    </a:cubicBezTo>
                    <a:cubicBezTo>
                      <a:pt x="16817" y="4723"/>
                      <a:pt x="16817" y="2027"/>
                      <a:pt x="19215" y="2027"/>
                    </a:cubicBezTo>
                    <a:lnTo>
                      <a:pt x="19215" y="0"/>
                    </a:lnTo>
                    <a:cubicBezTo>
                      <a:pt x="16817" y="0"/>
                      <a:pt x="16817" y="2691"/>
                      <a:pt x="14413" y="2691"/>
                    </a:cubicBezTo>
                    <a:cubicBezTo>
                      <a:pt x="12009" y="2691"/>
                      <a:pt x="12009" y="0"/>
                      <a:pt x="9611" y="0"/>
                    </a:cubicBezTo>
                    <a:cubicBezTo>
                      <a:pt x="7207" y="0"/>
                      <a:pt x="7207" y="2691"/>
                      <a:pt x="4803" y="2691"/>
                    </a:cubicBezTo>
                    <a:cubicBezTo>
                      <a:pt x="2405" y="2691"/>
                      <a:pt x="2405" y="0"/>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142457" y="4935467"/>
                <a:ext cx="58974" cy="51069"/>
              </a:xfrm>
              <a:custGeom>
                <a:avLst/>
                <a:gdLst/>
                <a:ahLst/>
                <a:cxnLst/>
                <a:rect l="l" t="t" r="r" b="b"/>
                <a:pathLst>
                  <a:path w="1701" h="1473" extrusionOk="0">
                    <a:moveTo>
                      <a:pt x="853" y="1"/>
                    </a:moveTo>
                    <a:lnTo>
                      <a:pt x="426" y="739"/>
                    </a:lnTo>
                    <a:lnTo>
                      <a:pt x="0" y="1473"/>
                    </a:lnTo>
                    <a:lnTo>
                      <a:pt x="1700" y="1473"/>
                    </a:lnTo>
                    <a:lnTo>
                      <a:pt x="1274" y="739"/>
                    </a:lnTo>
                    <a:lnTo>
                      <a:pt x="85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a:off x="-142457" y="4730682"/>
                <a:ext cx="58974" cy="51034"/>
              </a:xfrm>
              <a:custGeom>
                <a:avLst/>
                <a:gdLst/>
                <a:ahLst/>
                <a:cxnLst/>
                <a:rect l="l" t="t" r="r" b="b"/>
                <a:pathLst>
                  <a:path w="1701" h="1472" extrusionOk="0">
                    <a:moveTo>
                      <a:pt x="853" y="0"/>
                    </a:moveTo>
                    <a:lnTo>
                      <a:pt x="426" y="734"/>
                    </a:lnTo>
                    <a:lnTo>
                      <a:pt x="0" y="1472"/>
                    </a:lnTo>
                    <a:lnTo>
                      <a:pt x="1700" y="1472"/>
                    </a:lnTo>
                    <a:lnTo>
                      <a:pt x="1274" y="734"/>
                    </a:lnTo>
                    <a:lnTo>
                      <a:pt x="8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p:nvPr/>
            </p:nvSpPr>
            <p:spPr>
              <a:xfrm>
                <a:off x="-142457" y="4542884"/>
                <a:ext cx="58974" cy="51069"/>
              </a:xfrm>
              <a:custGeom>
                <a:avLst/>
                <a:gdLst/>
                <a:ahLst/>
                <a:cxnLst/>
                <a:rect l="l" t="t" r="r" b="b"/>
                <a:pathLst>
                  <a:path w="1701" h="1473" extrusionOk="0">
                    <a:moveTo>
                      <a:pt x="853" y="0"/>
                    </a:moveTo>
                    <a:lnTo>
                      <a:pt x="426" y="734"/>
                    </a:lnTo>
                    <a:lnTo>
                      <a:pt x="0" y="1472"/>
                    </a:lnTo>
                    <a:lnTo>
                      <a:pt x="1700" y="1472"/>
                    </a:lnTo>
                    <a:lnTo>
                      <a:pt x="1274" y="734"/>
                    </a:lnTo>
                    <a:lnTo>
                      <a:pt x="8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317219" y="4821547"/>
                <a:ext cx="58800" cy="50896"/>
              </a:xfrm>
              <a:custGeom>
                <a:avLst/>
                <a:gdLst/>
                <a:ahLst/>
                <a:cxnLst/>
                <a:rect l="l" t="t" r="r" b="b"/>
                <a:pathLst>
                  <a:path w="1696" h="1468" extrusionOk="0">
                    <a:moveTo>
                      <a:pt x="848" y="1"/>
                    </a:moveTo>
                    <a:lnTo>
                      <a:pt x="422" y="734"/>
                    </a:lnTo>
                    <a:lnTo>
                      <a:pt x="1" y="1468"/>
                    </a:lnTo>
                    <a:lnTo>
                      <a:pt x="1696" y="1468"/>
                    </a:lnTo>
                    <a:lnTo>
                      <a:pt x="1275"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p:nvPr/>
            </p:nvSpPr>
            <p:spPr>
              <a:xfrm>
                <a:off x="-317219" y="4629798"/>
                <a:ext cx="58800" cy="51069"/>
              </a:xfrm>
              <a:custGeom>
                <a:avLst/>
                <a:gdLst/>
                <a:ahLst/>
                <a:cxnLst/>
                <a:rect l="l" t="t" r="r" b="b"/>
                <a:pathLst>
                  <a:path w="1696" h="1473" extrusionOk="0">
                    <a:moveTo>
                      <a:pt x="848" y="1"/>
                    </a:moveTo>
                    <a:lnTo>
                      <a:pt x="422" y="734"/>
                    </a:lnTo>
                    <a:lnTo>
                      <a:pt x="1" y="1473"/>
                    </a:lnTo>
                    <a:lnTo>
                      <a:pt x="1696" y="1473"/>
                    </a:lnTo>
                    <a:lnTo>
                      <a:pt x="1275"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3"/>
              <p:cNvSpPr/>
              <p:nvPr/>
            </p:nvSpPr>
            <p:spPr>
              <a:xfrm>
                <a:off x="38788" y="4629798"/>
                <a:ext cx="58800" cy="51069"/>
              </a:xfrm>
              <a:custGeom>
                <a:avLst/>
                <a:gdLst/>
                <a:ahLst/>
                <a:cxnLst/>
                <a:rect l="l" t="t" r="r" b="b"/>
                <a:pathLst>
                  <a:path w="1696" h="1473" extrusionOk="0">
                    <a:moveTo>
                      <a:pt x="848" y="1"/>
                    </a:moveTo>
                    <a:lnTo>
                      <a:pt x="422" y="734"/>
                    </a:lnTo>
                    <a:lnTo>
                      <a:pt x="1" y="1473"/>
                    </a:lnTo>
                    <a:lnTo>
                      <a:pt x="1696" y="1473"/>
                    </a:lnTo>
                    <a:lnTo>
                      <a:pt x="1269" y="734"/>
                    </a:lnTo>
                    <a:lnTo>
                      <a:pt x="84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3"/>
              <p:cNvSpPr/>
              <p:nvPr/>
            </p:nvSpPr>
            <p:spPr>
              <a:xfrm>
                <a:off x="-8326" y="4674450"/>
                <a:ext cx="456847" cy="392672"/>
              </a:xfrm>
              <a:custGeom>
                <a:avLst/>
                <a:gdLst/>
                <a:ahLst/>
                <a:cxnLst/>
                <a:rect l="l" t="t" r="r" b="b"/>
                <a:pathLst>
                  <a:path w="13177" h="11326" extrusionOk="0">
                    <a:moveTo>
                      <a:pt x="3893" y="1"/>
                    </a:moveTo>
                    <a:cubicBezTo>
                      <a:pt x="1747" y="1"/>
                      <a:pt x="1" y="2148"/>
                      <a:pt x="200" y="4700"/>
                    </a:cubicBezTo>
                    <a:lnTo>
                      <a:pt x="413" y="7411"/>
                    </a:lnTo>
                    <a:cubicBezTo>
                      <a:pt x="587" y="9626"/>
                      <a:pt x="2197" y="11326"/>
                      <a:pt x="4115" y="11326"/>
                    </a:cubicBezTo>
                    <a:lnTo>
                      <a:pt x="9061" y="11326"/>
                    </a:lnTo>
                    <a:cubicBezTo>
                      <a:pt x="10984" y="11326"/>
                      <a:pt x="12590" y="9626"/>
                      <a:pt x="12763" y="7406"/>
                    </a:cubicBezTo>
                    <a:lnTo>
                      <a:pt x="12977" y="4700"/>
                    </a:lnTo>
                    <a:cubicBezTo>
                      <a:pt x="13176" y="2148"/>
                      <a:pt x="11430" y="1"/>
                      <a:pt x="9283" y="1"/>
                    </a:cubicBezTo>
                    <a:cubicBezTo>
                      <a:pt x="9137" y="1"/>
                      <a:pt x="8988" y="11"/>
                      <a:pt x="8838" y="31"/>
                    </a:cubicBezTo>
                    <a:lnTo>
                      <a:pt x="7020" y="279"/>
                    </a:lnTo>
                    <a:cubicBezTo>
                      <a:pt x="6876" y="296"/>
                      <a:pt x="6731" y="305"/>
                      <a:pt x="6586" y="305"/>
                    </a:cubicBezTo>
                    <a:cubicBezTo>
                      <a:pt x="6441" y="305"/>
                      <a:pt x="6296" y="296"/>
                      <a:pt x="6152" y="279"/>
                    </a:cubicBezTo>
                    <a:lnTo>
                      <a:pt x="4338" y="31"/>
                    </a:lnTo>
                    <a:cubicBezTo>
                      <a:pt x="4188" y="11"/>
                      <a:pt x="4040" y="1"/>
                      <a:pt x="38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3"/>
              <p:cNvSpPr/>
              <p:nvPr/>
            </p:nvSpPr>
            <p:spPr>
              <a:xfrm>
                <a:off x="168690" y="4924651"/>
                <a:ext cx="85254" cy="85254"/>
              </a:xfrm>
              <a:custGeom>
                <a:avLst/>
                <a:gdLst/>
                <a:ahLst/>
                <a:cxnLst/>
                <a:rect l="l" t="t" r="r" b="b"/>
                <a:pathLst>
                  <a:path w="2459" h="2459" extrusionOk="0">
                    <a:moveTo>
                      <a:pt x="1230" y="0"/>
                    </a:moveTo>
                    <a:cubicBezTo>
                      <a:pt x="551" y="0"/>
                      <a:pt x="0" y="550"/>
                      <a:pt x="0" y="1229"/>
                    </a:cubicBezTo>
                    <a:cubicBezTo>
                      <a:pt x="0" y="1908"/>
                      <a:pt x="551" y="2459"/>
                      <a:pt x="1230" y="2459"/>
                    </a:cubicBezTo>
                    <a:cubicBezTo>
                      <a:pt x="1909" y="2459"/>
                      <a:pt x="2459" y="1908"/>
                      <a:pt x="2459" y="1229"/>
                    </a:cubicBezTo>
                    <a:cubicBezTo>
                      <a:pt x="2459" y="550"/>
                      <a:pt x="1909" y="0"/>
                      <a:pt x="1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3"/>
              <p:cNvSpPr/>
              <p:nvPr/>
            </p:nvSpPr>
            <p:spPr>
              <a:xfrm>
                <a:off x="264375" y="4872059"/>
                <a:ext cx="51069" cy="51069"/>
              </a:xfrm>
              <a:custGeom>
                <a:avLst/>
                <a:gdLst/>
                <a:ahLst/>
                <a:cxnLst/>
                <a:rect l="l" t="t" r="r" b="b"/>
                <a:pathLst>
                  <a:path w="1473" h="1473" extrusionOk="0">
                    <a:moveTo>
                      <a:pt x="739" y="1"/>
                    </a:moveTo>
                    <a:cubicBezTo>
                      <a:pt x="333" y="1"/>
                      <a:pt x="1" y="333"/>
                      <a:pt x="1" y="739"/>
                    </a:cubicBezTo>
                    <a:cubicBezTo>
                      <a:pt x="1" y="1146"/>
                      <a:pt x="333" y="1473"/>
                      <a:pt x="739" y="1473"/>
                    </a:cubicBezTo>
                    <a:cubicBezTo>
                      <a:pt x="1146" y="1473"/>
                      <a:pt x="1473" y="1146"/>
                      <a:pt x="1473" y="739"/>
                    </a:cubicBezTo>
                    <a:cubicBezTo>
                      <a:pt x="1473" y="333"/>
                      <a:pt x="1146" y="1"/>
                      <a:pt x="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3"/>
              <p:cNvSpPr/>
              <p:nvPr/>
            </p:nvSpPr>
            <p:spPr>
              <a:xfrm>
                <a:off x="298072" y="4954361"/>
                <a:ext cx="66358" cy="66358"/>
              </a:xfrm>
              <a:custGeom>
                <a:avLst/>
                <a:gdLst/>
                <a:ahLst/>
                <a:cxnLst/>
                <a:rect l="l" t="t" r="r" b="b"/>
                <a:pathLst>
                  <a:path w="1914" h="1914" extrusionOk="0">
                    <a:moveTo>
                      <a:pt x="957" y="1"/>
                    </a:moveTo>
                    <a:cubicBezTo>
                      <a:pt x="427" y="1"/>
                      <a:pt x="0" y="432"/>
                      <a:pt x="0" y="957"/>
                    </a:cubicBezTo>
                    <a:cubicBezTo>
                      <a:pt x="0" y="1488"/>
                      <a:pt x="427" y="1914"/>
                      <a:pt x="957" y="1914"/>
                    </a:cubicBezTo>
                    <a:cubicBezTo>
                      <a:pt x="1487" y="1914"/>
                      <a:pt x="1913" y="1488"/>
                      <a:pt x="1913" y="957"/>
                    </a:cubicBezTo>
                    <a:cubicBezTo>
                      <a:pt x="1913" y="432"/>
                      <a:pt x="1487" y="1"/>
                      <a:pt x="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3"/>
              <p:cNvSpPr/>
              <p:nvPr/>
            </p:nvSpPr>
            <p:spPr>
              <a:xfrm>
                <a:off x="94292" y="4539903"/>
                <a:ext cx="129770" cy="124708"/>
              </a:xfrm>
              <a:custGeom>
                <a:avLst/>
                <a:gdLst/>
                <a:ahLst/>
                <a:cxnLst/>
                <a:rect l="l" t="t" r="r" b="b"/>
                <a:pathLst>
                  <a:path w="3743" h="3597" extrusionOk="0">
                    <a:moveTo>
                      <a:pt x="155" y="1"/>
                    </a:moveTo>
                    <a:cubicBezTo>
                      <a:pt x="103" y="1"/>
                      <a:pt x="75" y="2"/>
                      <a:pt x="75" y="2"/>
                    </a:cubicBezTo>
                    <a:cubicBezTo>
                      <a:pt x="75" y="2"/>
                      <a:pt x="1" y="1682"/>
                      <a:pt x="992" y="2678"/>
                    </a:cubicBezTo>
                    <a:cubicBezTo>
                      <a:pt x="1858" y="3540"/>
                      <a:pt x="3241" y="3596"/>
                      <a:pt x="3587" y="3596"/>
                    </a:cubicBezTo>
                    <a:cubicBezTo>
                      <a:pt x="3639" y="3596"/>
                      <a:pt x="3668" y="3595"/>
                      <a:pt x="3668" y="3595"/>
                    </a:cubicBezTo>
                    <a:cubicBezTo>
                      <a:pt x="3668" y="3595"/>
                      <a:pt x="3742" y="1915"/>
                      <a:pt x="2751" y="924"/>
                    </a:cubicBezTo>
                    <a:cubicBezTo>
                      <a:pt x="1884" y="57"/>
                      <a:pt x="500" y="1"/>
                      <a:pt x="1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3"/>
              <p:cNvSpPr/>
              <p:nvPr/>
            </p:nvSpPr>
            <p:spPr>
              <a:xfrm>
                <a:off x="227626" y="4577137"/>
                <a:ext cx="115832" cy="89726"/>
              </a:xfrm>
              <a:custGeom>
                <a:avLst/>
                <a:gdLst/>
                <a:ahLst/>
                <a:cxnLst/>
                <a:rect l="l" t="t" r="r" b="b"/>
                <a:pathLst>
                  <a:path w="3341" h="2588" extrusionOk="0">
                    <a:moveTo>
                      <a:pt x="2735" y="1"/>
                    </a:moveTo>
                    <a:cubicBezTo>
                      <a:pt x="2258" y="1"/>
                      <a:pt x="1588" y="85"/>
                      <a:pt x="1061" y="479"/>
                    </a:cubicBezTo>
                    <a:cubicBezTo>
                      <a:pt x="139" y="1168"/>
                      <a:pt x="0" y="2541"/>
                      <a:pt x="0" y="2541"/>
                    </a:cubicBezTo>
                    <a:cubicBezTo>
                      <a:pt x="0" y="2541"/>
                      <a:pt x="249" y="2588"/>
                      <a:pt x="606" y="2588"/>
                    </a:cubicBezTo>
                    <a:cubicBezTo>
                      <a:pt x="1083" y="2588"/>
                      <a:pt x="1753" y="2504"/>
                      <a:pt x="2280" y="2110"/>
                    </a:cubicBezTo>
                    <a:cubicBezTo>
                      <a:pt x="3202" y="1421"/>
                      <a:pt x="3341" y="48"/>
                      <a:pt x="3341" y="48"/>
                    </a:cubicBezTo>
                    <a:cubicBezTo>
                      <a:pt x="3341" y="48"/>
                      <a:pt x="3092" y="1"/>
                      <a:pt x="27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3"/>
              <p:cNvSpPr/>
              <p:nvPr/>
            </p:nvSpPr>
            <p:spPr>
              <a:xfrm>
                <a:off x="100394" y="4534356"/>
                <a:ext cx="237420" cy="178828"/>
              </a:xfrm>
              <a:custGeom>
                <a:avLst/>
                <a:gdLst/>
                <a:ahLst/>
                <a:cxnLst/>
                <a:rect l="l" t="t" r="r" b="b"/>
                <a:pathLst>
                  <a:path w="6848" h="5158" extrusionOk="0">
                    <a:moveTo>
                      <a:pt x="3845" y="1"/>
                    </a:moveTo>
                    <a:cubicBezTo>
                      <a:pt x="3768" y="1"/>
                      <a:pt x="3692" y="48"/>
                      <a:pt x="3680" y="147"/>
                    </a:cubicBezTo>
                    <a:lnTo>
                      <a:pt x="3442" y="3468"/>
                    </a:lnTo>
                    <a:lnTo>
                      <a:pt x="345" y="425"/>
                    </a:lnTo>
                    <a:cubicBezTo>
                      <a:pt x="310" y="394"/>
                      <a:pt x="272" y="381"/>
                      <a:pt x="236" y="381"/>
                    </a:cubicBezTo>
                    <a:cubicBezTo>
                      <a:pt x="108" y="381"/>
                      <a:pt x="0" y="543"/>
                      <a:pt x="112" y="662"/>
                    </a:cubicBezTo>
                    <a:lnTo>
                      <a:pt x="3378" y="3874"/>
                    </a:lnTo>
                    <a:cubicBezTo>
                      <a:pt x="3388" y="3879"/>
                      <a:pt x="3398" y="3889"/>
                      <a:pt x="3413" y="3894"/>
                    </a:cubicBezTo>
                    <a:lnTo>
                      <a:pt x="3333" y="4979"/>
                    </a:lnTo>
                    <a:cubicBezTo>
                      <a:pt x="3323" y="5073"/>
                      <a:pt x="3393" y="5153"/>
                      <a:pt x="3487" y="5158"/>
                    </a:cubicBezTo>
                    <a:lnTo>
                      <a:pt x="3497" y="5158"/>
                    </a:lnTo>
                    <a:cubicBezTo>
                      <a:pt x="3586" y="5158"/>
                      <a:pt x="3656" y="5088"/>
                      <a:pt x="3665" y="5004"/>
                    </a:cubicBezTo>
                    <a:lnTo>
                      <a:pt x="3745" y="3919"/>
                    </a:lnTo>
                    <a:cubicBezTo>
                      <a:pt x="3755" y="3914"/>
                      <a:pt x="3765" y="3909"/>
                      <a:pt x="3774" y="3904"/>
                    </a:cubicBezTo>
                    <a:lnTo>
                      <a:pt x="6763" y="1629"/>
                    </a:lnTo>
                    <a:cubicBezTo>
                      <a:pt x="6837" y="1574"/>
                      <a:pt x="6847" y="1470"/>
                      <a:pt x="6793" y="1401"/>
                    </a:cubicBezTo>
                    <a:cubicBezTo>
                      <a:pt x="6760" y="1357"/>
                      <a:pt x="6710" y="1333"/>
                      <a:pt x="6659" y="1333"/>
                    </a:cubicBezTo>
                    <a:cubicBezTo>
                      <a:pt x="6625" y="1333"/>
                      <a:pt x="6590" y="1344"/>
                      <a:pt x="6560" y="1366"/>
                    </a:cubicBezTo>
                    <a:lnTo>
                      <a:pt x="3770" y="3487"/>
                    </a:lnTo>
                    <a:lnTo>
                      <a:pt x="4012" y="172"/>
                    </a:lnTo>
                    <a:cubicBezTo>
                      <a:pt x="4015" y="60"/>
                      <a:pt x="3930" y="1"/>
                      <a:pt x="384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3"/>
              <p:cNvSpPr/>
              <p:nvPr/>
            </p:nvSpPr>
            <p:spPr>
              <a:xfrm>
                <a:off x="139465" y="4705548"/>
                <a:ext cx="166451" cy="34081"/>
              </a:xfrm>
              <a:custGeom>
                <a:avLst/>
                <a:gdLst/>
                <a:ahLst/>
                <a:cxnLst/>
                <a:rect l="l" t="t" r="r" b="b"/>
                <a:pathLst>
                  <a:path w="4801" h="983" extrusionOk="0">
                    <a:moveTo>
                      <a:pt x="4556" y="0"/>
                    </a:moveTo>
                    <a:cubicBezTo>
                      <a:pt x="4524" y="0"/>
                      <a:pt x="4490" y="11"/>
                      <a:pt x="4456" y="36"/>
                    </a:cubicBezTo>
                    <a:cubicBezTo>
                      <a:pt x="3857" y="428"/>
                      <a:pt x="3158" y="641"/>
                      <a:pt x="2444" y="656"/>
                    </a:cubicBezTo>
                    <a:lnTo>
                      <a:pt x="2390" y="656"/>
                    </a:lnTo>
                    <a:cubicBezTo>
                      <a:pt x="1656" y="651"/>
                      <a:pt x="938" y="433"/>
                      <a:pt x="323" y="36"/>
                    </a:cubicBezTo>
                    <a:cubicBezTo>
                      <a:pt x="293" y="18"/>
                      <a:pt x="263" y="10"/>
                      <a:pt x="235" y="10"/>
                    </a:cubicBezTo>
                    <a:cubicBezTo>
                      <a:pt x="96" y="10"/>
                      <a:pt x="0" y="206"/>
                      <a:pt x="145" y="314"/>
                    </a:cubicBezTo>
                    <a:cubicBezTo>
                      <a:pt x="814" y="745"/>
                      <a:pt x="1592" y="978"/>
                      <a:pt x="2390" y="983"/>
                    </a:cubicBezTo>
                    <a:lnTo>
                      <a:pt x="2449" y="983"/>
                    </a:lnTo>
                    <a:cubicBezTo>
                      <a:pt x="3227" y="973"/>
                      <a:pt x="3986" y="740"/>
                      <a:pt x="4635" y="314"/>
                    </a:cubicBezTo>
                    <a:cubicBezTo>
                      <a:pt x="4801" y="216"/>
                      <a:pt x="4699" y="0"/>
                      <a:pt x="455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13"/>
            <p:cNvGrpSpPr/>
            <p:nvPr/>
          </p:nvGrpSpPr>
          <p:grpSpPr>
            <a:xfrm>
              <a:off x="8430671" y="4423198"/>
              <a:ext cx="1018904" cy="810851"/>
              <a:chOff x="8430671" y="4423198"/>
              <a:chExt cx="1018904" cy="810851"/>
            </a:xfrm>
          </p:grpSpPr>
          <p:sp>
            <p:nvSpPr>
              <p:cNvPr id="225" name="Google Shape;225;p13"/>
              <p:cNvSpPr/>
              <p:nvPr/>
            </p:nvSpPr>
            <p:spPr>
              <a:xfrm rot="-542896" flipH="1">
                <a:off x="8481661" y="4475787"/>
                <a:ext cx="724641" cy="705673"/>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lt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3"/>
              <p:cNvSpPr/>
              <p:nvPr/>
            </p:nvSpPr>
            <p:spPr>
              <a:xfrm rot="-542896" flipH="1">
                <a:off x="8742859" y="4497628"/>
                <a:ext cx="416272" cy="62406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3"/>
              <p:cNvSpPr/>
              <p:nvPr/>
            </p:nvSpPr>
            <p:spPr>
              <a:xfrm rot="-542896" flipH="1">
                <a:off x="8708845" y="4510797"/>
                <a:ext cx="279321" cy="123447"/>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3"/>
              <p:cNvSpPr/>
              <p:nvPr/>
            </p:nvSpPr>
            <p:spPr>
              <a:xfrm rot="-542896" flipH="1">
                <a:off x="8807202" y="4636855"/>
                <a:ext cx="85357" cy="30780"/>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3"/>
              <p:cNvSpPr/>
              <p:nvPr/>
            </p:nvSpPr>
            <p:spPr>
              <a:xfrm rot="-542896" flipH="1">
                <a:off x="8534443" y="4681404"/>
                <a:ext cx="522223" cy="468642"/>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3"/>
              <p:cNvSpPr/>
              <p:nvPr/>
            </p:nvSpPr>
            <p:spPr>
              <a:xfrm rot="-542896" flipH="1">
                <a:off x="8506012" y="4705273"/>
                <a:ext cx="249243" cy="88006"/>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3"/>
              <p:cNvSpPr/>
              <p:nvPr/>
            </p:nvSpPr>
            <p:spPr>
              <a:xfrm rot="-542896" flipH="1">
                <a:off x="8606836" y="4813397"/>
                <a:ext cx="85520" cy="2330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3"/>
              <p:cNvSpPr/>
              <p:nvPr/>
            </p:nvSpPr>
            <p:spPr>
              <a:xfrm flipH="1">
                <a:off x="8696505"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13"/>
            <p:cNvGrpSpPr/>
            <p:nvPr/>
          </p:nvGrpSpPr>
          <p:grpSpPr>
            <a:xfrm rot="2699814">
              <a:off x="95183" y="22746"/>
              <a:ext cx="660107" cy="765265"/>
              <a:chOff x="-4197917" y="699632"/>
              <a:chExt cx="505350" cy="585854"/>
            </a:xfrm>
          </p:grpSpPr>
          <p:sp>
            <p:nvSpPr>
              <p:cNvPr id="234" name="Google Shape;234;p13"/>
              <p:cNvSpPr/>
              <p:nvPr/>
            </p:nvSpPr>
            <p:spPr>
              <a:xfrm>
                <a:off x="-4197917" y="699632"/>
                <a:ext cx="505350" cy="585854"/>
              </a:xfrm>
              <a:custGeom>
                <a:avLst/>
                <a:gdLst/>
                <a:ahLst/>
                <a:cxnLst/>
                <a:rect l="l" t="t" r="r" b="b"/>
                <a:pathLst>
                  <a:path w="14576" h="16898" extrusionOk="0">
                    <a:moveTo>
                      <a:pt x="7681" y="1"/>
                    </a:moveTo>
                    <a:cubicBezTo>
                      <a:pt x="7198" y="1"/>
                      <a:pt x="6793" y="362"/>
                      <a:pt x="6745" y="850"/>
                    </a:cubicBezTo>
                    <a:lnTo>
                      <a:pt x="6725" y="1083"/>
                    </a:lnTo>
                    <a:cubicBezTo>
                      <a:pt x="5674" y="215"/>
                      <a:pt x="4242" y="144"/>
                      <a:pt x="3821" y="144"/>
                    </a:cubicBezTo>
                    <a:cubicBezTo>
                      <a:pt x="3754" y="144"/>
                      <a:pt x="3713" y="146"/>
                      <a:pt x="3702" y="147"/>
                    </a:cubicBezTo>
                    <a:cubicBezTo>
                      <a:pt x="3296" y="161"/>
                      <a:pt x="2979" y="484"/>
                      <a:pt x="2959" y="885"/>
                    </a:cubicBezTo>
                    <a:cubicBezTo>
                      <a:pt x="2954" y="964"/>
                      <a:pt x="2890" y="2838"/>
                      <a:pt x="4029" y="4062"/>
                    </a:cubicBezTo>
                    <a:cubicBezTo>
                      <a:pt x="3187" y="4181"/>
                      <a:pt x="2394" y="4567"/>
                      <a:pt x="1725" y="5202"/>
                    </a:cubicBezTo>
                    <a:cubicBezTo>
                      <a:pt x="595" y="6267"/>
                      <a:pt x="0" y="7898"/>
                      <a:pt x="129" y="9558"/>
                    </a:cubicBezTo>
                    <a:lnTo>
                      <a:pt x="342" y="12269"/>
                    </a:lnTo>
                    <a:cubicBezTo>
                      <a:pt x="436" y="13518"/>
                      <a:pt x="937" y="14678"/>
                      <a:pt x="1745" y="15530"/>
                    </a:cubicBezTo>
                    <a:cubicBezTo>
                      <a:pt x="2577" y="16412"/>
                      <a:pt x="3668" y="16898"/>
                      <a:pt x="4817" y="16898"/>
                    </a:cubicBezTo>
                    <a:lnTo>
                      <a:pt x="9763" y="16898"/>
                    </a:lnTo>
                    <a:cubicBezTo>
                      <a:pt x="10908" y="16898"/>
                      <a:pt x="11999" y="16412"/>
                      <a:pt x="12831" y="15530"/>
                    </a:cubicBezTo>
                    <a:cubicBezTo>
                      <a:pt x="13639" y="14678"/>
                      <a:pt x="14140" y="13518"/>
                      <a:pt x="14239" y="12269"/>
                    </a:cubicBezTo>
                    <a:lnTo>
                      <a:pt x="14447" y="9558"/>
                    </a:lnTo>
                    <a:cubicBezTo>
                      <a:pt x="14576" y="7898"/>
                      <a:pt x="13981" y="6267"/>
                      <a:pt x="12851" y="5202"/>
                    </a:cubicBezTo>
                    <a:cubicBezTo>
                      <a:pt x="12296" y="4661"/>
                      <a:pt x="11602" y="4290"/>
                      <a:pt x="10844" y="4116"/>
                    </a:cubicBezTo>
                    <a:cubicBezTo>
                      <a:pt x="11478" y="3269"/>
                      <a:pt x="11602" y="2258"/>
                      <a:pt x="11612" y="2119"/>
                    </a:cubicBezTo>
                    <a:cubicBezTo>
                      <a:pt x="11657" y="1718"/>
                      <a:pt x="11384" y="1356"/>
                      <a:pt x="10988" y="1277"/>
                    </a:cubicBezTo>
                    <a:cubicBezTo>
                      <a:pt x="10920" y="1265"/>
                      <a:pt x="10633" y="1216"/>
                      <a:pt x="10239" y="1216"/>
                    </a:cubicBezTo>
                    <a:cubicBezTo>
                      <a:pt x="9773" y="1216"/>
                      <a:pt x="9157" y="1285"/>
                      <a:pt x="8574" y="1564"/>
                    </a:cubicBezTo>
                    <a:lnTo>
                      <a:pt x="8619" y="984"/>
                    </a:lnTo>
                    <a:cubicBezTo>
                      <a:pt x="8643" y="474"/>
                      <a:pt x="8257" y="42"/>
                      <a:pt x="7746" y="3"/>
                    </a:cubicBezTo>
                    <a:cubicBezTo>
                      <a:pt x="7724" y="1"/>
                      <a:pt x="7702" y="1"/>
                      <a:pt x="7681" y="1"/>
                    </a:cubicBezTo>
                    <a:close/>
                  </a:path>
                </a:pathLst>
              </a:custGeom>
              <a:solidFill>
                <a:schemeClr val="accent5"/>
              </a:solidFill>
              <a:ln w="38100"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3"/>
              <p:cNvSpPr/>
              <p:nvPr/>
            </p:nvSpPr>
            <p:spPr>
              <a:xfrm>
                <a:off x="-4173927" y="865866"/>
                <a:ext cx="456847" cy="392811"/>
              </a:xfrm>
              <a:custGeom>
                <a:avLst/>
                <a:gdLst/>
                <a:ahLst/>
                <a:cxnLst/>
                <a:rect l="l" t="t" r="r" b="b"/>
                <a:pathLst>
                  <a:path w="13177" h="11330" extrusionOk="0">
                    <a:moveTo>
                      <a:pt x="3900" y="0"/>
                    </a:moveTo>
                    <a:cubicBezTo>
                      <a:pt x="1750" y="0"/>
                      <a:pt x="1" y="2150"/>
                      <a:pt x="205" y="4704"/>
                    </a:cubicBezTo>
                    <a:lnTo>
                      <a:pt x="418" y="7410"/>
                    </a:lnTo>
                    <a:cubicBezTo>
                      <a:pt x="587" y="9630"/>
                      <a:pt x="2198" y="11330"/>
                      <a:pt x="4120" y="11330"/>
                    </a:cubicBezTo>
                    <a:lnTo>
                      <a:pt x="9067" y="11330"/>
                    </a:lnTo>
                    <a:cubicBezTo>
                      <a:pt x="10989" y="11330"/>
                      <a:pt x="12595" y="9630"/>
                      <a:pt x="12764" y="7410"/>
                    </a:cubicBezTo>
                    <a:lnTo>
                      <a:pt x="12977" y="4704"/>
                    </a:lnTo>
                    <a:cubicBezTo>
                      <a:pt x="13176" y="2150"/>
                      <a:pt x="11431" y="0"/>
                      <a:pt x="9278" y="0"/>
                    </a:cubicBezTo>
                    <a:cubicBezTo>
                      <a:pt x="9133" y="0"/>
                      <a:pt x="8987" y="10"/>
                      <a:pt x="8839" y="30"/>
                    </a:cubicBezTo>
                    <a:lnTo>
                      <a:pt x="7025" y="278"/>
                    </a:lnTo>
                    <a:cubicBezTo>
                      <a:pt x="6881" y="298"/>
                      <a:pt x="6736" y="308"/>
                      <a:pt x="6591" y="308"/>
                    </a:cubicBezTo>
                    <a:cubicBezTo>
                      <a:pt x="6446" y="308"/>
                      <a:pt x="6301" y="298"/>
                      <a:pt x="6157" y="278"/>
                    </a:cubicBezTo>
                    <a:lnTo>
                      <a:pt x="4339" y="30"/>
                    </a:lnTo>
                    <a:cubicBezTo>
                      <a:pt x="4191" y="10"/>
                      <a:pt x="4044" y="0"/>
                      <a:pt x="39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3"/>
              <p:cNvSpPr/>
              <p:nvPr/>
            </p:nvSpPr>
            <p:spPr>
              <a:xfrm>
                <a:off x="-3996737" y="1116205"/>
                <a:ext cx="85254" cy="85254"/>
              </a:xfrm>
              <a:custGeom>
                <a:avLst/>
                <a:gdLst/>
                <a:ahLst/>
                <a:cxnLst/>
                <a:rect l="l" t="t" r="r" b="b"/>
                <a:pathLst>
                  <a:path w="2459" h="2459" extrusionOk="0">
                    <a:moveTo>
                      <a:pt x="1230" y="0"/>
                    </a:moveTo>
                    <a:cubicBezTo>
                      <a:pt x="551" y="0"/>
                      <a:pt x="1" y="550"/>
                      <a:pt x="1" y="1229"/>
                    </a:cubicBezTo>
                    <a:cubicBezTo>
                      <a:pt x="1" y="1908"/>
                      <a:pt x="551" y="2458"/>
                      <a:pt x="1230" y="2458"/>
                    </a:cubicBezTo>
                    <a:cubicBezTo>
                      <a:pt x="1909" y="2458"/>
                      <a:pt x="2459" y="1908"/>
                      <a:pt x="2459" y="1229"/>
                    </a:cubicBezTo>
                    <a:cubicBezTo>
                      <a:pt x="2459" y="550"/>
                      <a:pt x="1909" y="0"/>
                      <a:pt x="12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3"/>
              <p:cNvSpPr/>
              <p:nvPr/>
            </p:nvSpPr>
            <p:spPr>
              <a:xfrm>
                <a:off x="-3901019" y="1063613"/>
                <a:ext cx="51069" cy="51069"/>
              </a:xfrm>
              <a:custGeom>
                <a:avLst/>
                <a:gdLst/>
                <a:ahLst/>
                <a:cxnLst/>
                <a:rect l="l" t="t" r="r" b="b"/>
                <a:pathLst>
                  <a:path w="1473" h="1473" extrusionOk="0">
                    <a:moveTo>
                      <a:pt x="739" y="1"/>
                    </a:moveTo>
                    <a:cubicBezTo>
                      <a:pt x="332" y="1"/>
                      <a:pt x="0" y="333"/>
                      <a:pt x="0" y="739"/>
                    </a:cubicBezTo>
                    <a:cubicBezTo>
                      <a:pt x="0" y="1146"/>
                      <a:pt x="332" y="1473"/>
                      <a:pt x="739" y="1473"/>
                    </a:cubicBezTo>
                    <a:cubicBezTo>
                      <a:pt x="1145" y="1473"/>
                      <a:pt x="1472" y="1146"/>
                      <a:pt x="1472" y="739"/>
                    </a:cubicBezTo>
                    <a:cubicBezTo>
                      <a:pt x="1472" y="333"/>
                      <a:pt x="1145" y="1"/>
                      <a:pt x="7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3"/>
              <p:cNvSpPr/>
              <p:nvPr/>
            </p:nvSpPr>
            <p:spPr>
              <a:xfrm>
                <a:off x="-3867356" y="1145915"/>
                <a:ext cx="66358" cy="66358"/>
              </a:xfrm>
              <a:custGeom>
                <a:avLst/>
                <a:gdLst/>
                <a:ahLst/>
                <a:cxnLst/>
                <a:rect l="l" t="t" r="r" b="b"/>
                <a:pathLst>
                  <a:path w="1914" h="1914" extrusionOk="0">
                    <a:moveTo>
                      <a:pt x="957" y="1"/>
                    </a:moveTo>
                    <a:cubicBezTo>
                      <a:pt x="427" y="1"/>
                      <a:pt x="1" y="427"/>
                      <a:pt x="1" y="957"/>
                    </a:cubicBezTo>
                    <a:cubicBezTo>
                      <a:pt x="1" y="1487"/>
                      <a:pt x="427" y="1914"/>
                      <a:pt x="957" y="1914"/>
                    </a:cubicBezTo>
                    <a:cubicBezTo>
                      <a:pt x="1487" y="1914"/>
                      <a:pt x="1914" y="1487"/>
                      <a:pt x="1914" y="957"/>
                    </a:cubicBezTo>
                    <a:cubicBezTo>
                      <a:pt x="1914" y="427"/>
                      <a:pt x="1487" y="1"/>
                      <a:pt x="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3"/>
              <p:cNvSpPr/>
              <p:nvPr/>
            </p:nvSpPr>
            <p:spPr>
              <a:xfrm>
                <a:off x="-4071135" y="731457"/>
                <a:ext cx="129770" cy="124708"/>
              </a:xfrm>
              <a:custGeom>
                <a:avLst/>
                <a:gdLst/>
                <a:ahLst/>
                <a:cxnLst/>
                <a:rect l="l" t="t" r="r" b="b"/>
                <a:pathLst>
                  <a:path w="3743" h="3597" extrusionOk="0">
                    <a:moveTo>
                      <a:pt x="156" y="0"/>
                    </a:moveTo>
                    <a:cubicBezTo>
                      <a:pt x="104" y="0"/>
                      <a:pt x="75" y="2"/>
                      <a:pt x="75" y="2"/>
                    </a:cubicBezTo>
                    <a:cubicBezTo>
                      <a:pt x="75" y="2"/>
                      <a:pt x="1" y="1682"/>
                      <a:pt x="997" y="2678"/>
                    </a:cubicBezTo>
                    <a:cubicBezTo>
                      <a:pt x="1859" y="3540"/>
                      <a:pt x="3245" y="3596"/>
                      <a:pt x="3592" y="3596"/>
                    </a:cubicBezTo>
                    <a:cubicBezTo>
                      <a:pt x="3644" y="3596"/>
                      <a:pt x="3673" y="3595"/>
                      <a:pt x="3673" y="3595"/>
                    </a:cubicBezTo>
                    <a:cubicBezTo>
                      <a:pt x="3673" y="3595"/>
                      <a:pt x="3742" y="1910"/>
                      <a:pt x="2751" y="919"/>
                    </a:cubicBezTo>
                    <a:cubicBezTo>
                      <a:pt x="1885" y="57"/>
                      <a:pt x="502" y="0"/>
                      <a:pt x="1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3"/>
              <p:cNvSpPr/>
              <p:nvPr/>
            </p:nvSpPr>
            <p:spPr>
              <a:xfrm>
                <a:off x="-3937801" y="768691"/>
                <a:ext cx="115832" cy="89587"/>
              </a:xfrm>
              <a:custGeom>
                <a:avLst/>
                <a:gdLst/>
                <a:ahLst/>
                <a:cxnLst/>
                <a:rect l="l" t="t" r="r" b="b"/>
                <a:pathLst>
                  <a:path w="3341" h="2584" extrusionOk="0">
                    <a:moveTo>
                      <a:pt x="2735" y="1"/>
                    </a:moveTo>
                    <a:cubicBezTo>
                      <a:pt x="2258" y="1"/>
                      <a:pt x="1588" y="85"/>
                      <a:pt x="1061" y="479"/>
                    </a:cubicBezTo>
                    <a:cubicBezTo>
                      <a:pt x="139" y="1163"/>
                      <a:pt x="1" y="2536"/>
                      <a:pt x="1" y="2536"/>
                    </a:cubicBezTo>
                    <a:cubicBezTo>
                      <a:pt x="1" y="2536"/>
                      <a:pt x="250" y="2583"/>
                      <a:pt x="609" y="2583"/>
                    </a:cubicBezTo>
                    <a:cubicBezTo>
                      <a:pt x="1084" y="2583"/>
                      <a:pt x="1750" y="2499"/>
                      <a:pt x="2275" y="2109"/>
                    </a:cubicBezTo>
                    <a:cubicBezTo>
                      <a:pt x="3197" y="1421"/>
                      <a:pt x="3341" y="48"/>
                      <a:pt x="3341" y="48"/>
                    </a:cubicBezTo>
                    <a:cubicBezTo>
                      <a:pt x="3341" y="48"/>
                      <a:pt x="3092" y="1"/>
                      <a:pt x="27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3"/>
              <p:cNvSpPr/>
              <p:nvPr/>
            </p:nvSpPr>
            <p:spPr>
              <a:xfrm>
                <a:off x="-4065901" y="725910"/>
                <a:ext cx="238287" cy="178828"/>
              </a:xfrm>
              <a:custGeom>
                <a:avLst/>
                <a:gdLst/>
                <a:ahLst/>
                <a:cxnLst/>
                <a:rect l="l" t="t" r="r" b="b"/>
                <a:pathLst>
                  <a:path w="6873" h="5158" extrusionOk="0">
                    <a:moveTo>
                      <a:pt x="3870" y="1"/>
                    </a:moveTo>
                    <a:cubicBezTo>
                      <a:pt x="3793" y="1"/>
                      <a:pt x="3717" y="48"/>
                      <a:pt x="3705" y="147"/>
                    </a:cubicBezTo>
                    <a:lnTo>
                      <a:pt x="3463" y="3472"/>
                    </a:lnTo>
                    <a:lnTo>
                      <a:pt x="365" y="424"/>
                    </a:lnTo>
                    <a:cubicBezTo>
                      <a:pt x="329" y="385"/>
                      <a:pt x="288" y="369"/>
                      <a:pt x="248" y="369"/>
                    </a:cubicBezTo>
                    <a:cubicBezTo>
                      <a:pt x="117" y="369"/>
                      <a:pt x="0" y="545"/>
                      <a:pt x="137" y="662"/>
                    </a:cubicBezTo>
                    <a:lnTo>
                      <a:pt x="3403" y="3874"/>
                    </a:lnTo>
                    <a:cubicBezTo>
                      <a:pt x="3413" y="3884"/>
                      <a:pt x="3423" y="3889"/>
                      <a:pt x="3438" y="3894"/>
                    </a:cubicBezTo>
                    <a:lnTo>
                      <a:pt x="3359" y="4984"/>
                    </a:lnTo>
                    <a:cubicBezTo>
                      <a:pt x="3349" y="5073"/>
                      <a:pt x="3418" y="5152"/>
                      <a:pt x="3512" y="5157"/>
                    </a:cubicBezTo>
                    <a:lnTo>
                      <a:pt x="3522" y="5157"/>
                    </a:lnTo>
                    <a:cubicBezTo>
                      <a:pt x="3611" y="5157"/>
                      <a:pt x="3681" y="5093"/>
                      <a:pt x="3691" y="5004"/>
                    </a:cubicBezTo>
                    <a:lnTo>
                      <a:pt x="3765" y="3918"/>
                    </a:lnTo>
                    <a:cubicBezTo>
                      <a:pt x="3780" y="3913"/>
                      <a:pt x="3790" y="3908"/>
                      <a:pt x="3800" y="3903"/>
                    </a:cubicBezTo>
                    <a:lnTo>
                      <a:pt x="6788" y="1634"/>
                    </a:lnTo>
                    <a:cubicBezTo>
                      <a:pt x="6857" y="1574"/>
                      <a:pt x="6872" y="1470"/>
                      <a:pt x="6818" y="1401"/>
                    </a:cubicBezTo>
                    <a:cubicBezTo>
                      <a:pt x="6782" y="1356"/>
                      <a:pt x="6731" y="1333"/>
                      <a:pt x="6681" y="1333"/>
                    </a:cubicBezTo>
                    <a:cubicBezTo>
                      <a:pt x="6647" y="1333"/>
                      <a:pt x="6613" y="1344"/>
                      <a:pt x="6585" y="1366"/>
                    </a:cubicBezTo>
                    <a:lnTo>
                      <a:pt x="3795" y="3487"/>
                    </a:lnTo>
                    <a:lnTo>
                      <a:pt x="3795" y="3487"/>
                    </a:lnTo>
                    <a:lnTo>
                      <a:pt x="4038" y="172"/>
                    </a:lnTo>
                    <a:cubicBezTo>
                      <a:pt x="4040" y="59"/>
                      <a:pt x="3955" y="1"/>
                      <a:pt x="387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3"/>
              <p:cNvSpPr/>
              <p:nvPr/>
            </p:nvSpPr>
            <p:spPr>
              <a:xfrm>
                <a:off x="-4025963" y="897448"/>
                <a:ext cx="165584" cy="33734"/>
              </a:xfrm>
              <a:custGeom>
                <a:avLst/>
                <a:gdLst/>
                <a:ahLst/>
                <a:cxnLst/>
                <a:rect l="l" t="t" r="r" b="b"/>
                <a:pathLst>
                  <a:path w="4776" h="973" extrusionOk="0">
                    <a:moveTo>
                      <a:pt x="235" y="0"/>
                    </a:moveTo>
                    <a:cubicBezTo>
                      <a:pt x="94" y="0"/>
                      <a:pt x="0" y="200"/>
                      <a:pt x="145" y="304"/>
                    </a:cubicBezTo>
                    <a:cubicBezTo>
                      <a:pt x="814" y="740"/>
                      <a:pt x="1592" y="973"/>
                      <a:pt x="2390" y="973"/>
                    </a:cubicBezTo>
                    <a:lnTo>
                      <a:pt x="2449" y="973"/>
                    </a:lnTo>
                    <a:cubicBezTo>
                      <a:pt x="3227" y="963"/>
                      <a:pt x="3986" y="730"/>
                      <a:pt x="4635" y="304"/>
                    </a:cubicBezTo>
                    <a:cubicBezTo>
                      <a:pt x="4776" y="200"/>
                      <a:pt x="4682" y="0"/>
                      <a:pt x="4540" y="0"/>
                    </a:cubicBezTo>
                    <a:cubicBezTo>
                      <a:pt x="4512" y="0"/>
                      <a:pt x="4482" y="8"/>
                      <a:pt x="4452" y="26"/>
                    </a:cubicBezTo>
                    <a:cubicBezTo>
                      <a:pt x="3857" y="418"/>
                      <a:pt x="3158" y="636"/>
                      <a:pt x="2444" y="645"/>
                    </a:cubicBezTo>
                    <a:lnTo>
                      <a:pt x="2390" y="645"/>
                    </a:lnTo>
                    <a:cubicBezTo>
                      <a:pt x="1656" y="641"/>
                      <a:pt x="938" y="427"/>
                      <a:pt x="323" y="26"/>
                    </a:cubicBezTo>
                    <a:cubicBezTo>
                      <a:pt x="293" y="8"/>
                      <a:pt x="263" y="0"/>
                      <a:pt x="23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3" name="Google Shape;243;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4" name="Google Shape;244;p13"/>
          <p:cNvSpPr txBox="1">
            <a:spLocks noGrp="1"/>
          </p:cNvSpPr>
          <p:nvPr>
            <p:ph type="subTitle" idx="1"/>
          </p:nvPr>
        </p:nvSpPr>
        <p:spPr>
          <a:xfrm>
            <a:off x="1828925" y="1831692"/>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5" name="Google Shape;245;p13"/>
          <p:cNvSpPr txBox="1">
            <a:spLocks noGrp="1"/>
          </p:cNvSpPr>
          <p:nvPr>
            <p:ph type="subTitle" idx="2"/>
          </p:nvPr>
        </p:nvSpPr>
        <p:spPr>
          <a:xfrm>
            <a:off x="1828925" y="2931494"/>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6" name="Google Shape;246;p13"/>
          <p:cNvSpPr txBox="1">
            <a:spLocks noGrp="1"/>
          </p:cNvSpPr>
          <p:nvPr>
            <p:ph type="subTitle" idx="3"/>
          </p:nvPr>
        </p:nvSpPr>
        <p:spPr>
          <a:xfrm>
            <a:off x="1828925" y="4031300"/>
            <a:ext cx="2654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7" name="Google Shape;247;p13"/>
          <p:cNvSpPr txBox="1">
            <a:spLocks noGrp="1"/>
          </p:cNvSpPr>
          <p:nvPr>
            <p:ph type="title" idx="4" hasCustomPrompt="1"/>
          </p:nvPr>
        </p:nvSpPr>
        <p:spPr>
          <a:xfrm>
            <a:off x="903725" y="1574475"/>
            <a:ext cx="734700" cy="7125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8" name="Google Shape;248;p13"/>
          <p:cNvSpPr txBox="1">
            <a:spLocks noGrp="1"/>
          </p:cNvSpPr>
          <p:nvPr>
            <p:ph type="title" idx="5" hasCustomPrompt="1"/>
          </p:nvPr>
        </p:nvSpPr>
        <p:spPr>
          <a:xfrm>
            <a:off x="903725" y="2674250"/>
            <a:ext cx="734700" cy="712500"/>
          </a:xfrm>
          <a:prstGeom prst="rect">
            <a:avLst/>
          </a:prstGeom>
          <a:solidFill>
            <a:schemeClr val="accent2"/>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9" name="Google Shape;249;p13"/>
          <p:cNvSpPr txBox="1">
            <a:spLocks noGrp="1"/>
          </p:cNvSpPr>
          <p:nvPr>
            <p:ph type="title" idx="6" hasCustomPrompt="1"/>
          </p:nvPr>
        </p:nvSpPr>
        <p:spPr>
          <a:xfrm>
            <a:off x="903725" y="3742350"/>
            <a:ext cx="734700" cy="775800"/>
          </a:xfrm>
          <a:prstGeom prst="rect">
            <a:avLst/>
          </a:prstGeom>
          <a:solidFill>
            <a:schemeClr val="lt2"/>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0" name="Google Shape;250;p13"/>
          <p:cNvSpPr txBox="1">
            <a:spLocks noGrp="1"/>
          </p:cNvSpPr>
          <p:nvPr>
            <p:ph type="subTitle" idx="7"/>
          </p:nvPr>
        </p:nvSpPr>
        <p:spPr>
          <a:xfrm>
            <a:off x="1828925" y="1457000"/>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1" name="Google Shape;251;p13"/>
          <p:cNvSpPr txBox="1">
            <a:spLocks noGrp="1"/>
          </p:cNvSpPr>
          <p:nvPr>
            <p:ph type="subTitle" idx="8"/>
          </p:nvPr>
        </p:nvSpPr>
        <p:spPr>
          <a:xfrm>
            <a:off x="1828925" y="2556802"/>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2" name="Google Shape;252;p13"/>
          <p:cNvSpPr txBox="1">
            <a:spLocks noGrp="1"/>
          </p:cNvSpPr>
          <p:nvPr>
            <p:ph type="subTitle" idx="9"/>
          </p:nvPr>
        </p:nvSpPr>
        <p:spPr>
          <a:xfrm>
            <a:off x="1828925" y="3656605"/>
            <a:ext cx="2654700" cy="4848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Font typeface="DM Sans"/>
              <a:buNone/>
              <a:defRPr sz="2200" b="1">
                <a:solidFill>
                  <a:schemeClr val="dk1"/>
                </a:solidFill>
                <a:latin typeface="Dosis"/>
                <a:ea typeface="Dosis"/>
                <a:cs typeface="Dosis"/>
                <a:sym typeface="Dosis"/>
              </a:defRPr>
            </a:lvl1pPr>
            <a:lvl2pPr lvl="1" rtl="0">
              <a:lnSpc>
                <a:spcPct val="100000"/>
              </a:lnSpc>
              <a:spcBef>
                <a:spcPts val="0"/>
              </a:spcBef>
              <a:spcAft>
                <a:spcPts val="0"/>
              </a:spcAft>
              <a:buSzPts val="2400"/>
              <a:buFont typeface="DM Sans"/>
              <a:buNone/>
              <a:defRPr sz="2400" b="1">
                <a:latin typeface="DM Sans"/>
                <a:ea typeface="DM Sans"/>
                <a:cs typeface="DM Sans"/>
                <a:sym typeface="DM Sans"/>
              </a:defRPr>
            </a:lvl2pPr>
            <a:lvl3pPr lvl="2" rtl="0">
              <a:lnSpc>
                <a:spcPct val="100000"/>
              </a:lnSpc>
              <a:spcBef>
                <a:spcPts val="0"/>
              </a:spcBef>
              <a:spcAft>
                <a:spcPts val="0"/>
              </a:spcAft>
              <a:buSzPts val="2400"/>
              <a:buFont typeface="DM Sans"/>
              <a:buNone/>
              <a:defRPr sz="2400" b="1">
                <a:latin typeface="DM Sans"/>
                <a:ea typeface="DM Sans"/>
                <a:cs typeface="DM Sans"/>
                <a:sym typeface="DM Sans"/>
              </a:defRPr>
            </a:lvl3pPr>
            <a:lvl4pPr lvl="3" rtl="0">
              <a:lnSpc>
                <a:spcPct val="100000"/>
              </a:lnSpc>
              <a:spcBef>
                <a:spcPts val="0"/>
              </a:spcBef>
              <a:spcAft>
                <a:spcPts val="0"/>
              </a:spcAft>
              <a:buSzPts val="2400"/>
              <a:buFont typeface="DM Sans"/>
              <a:buNone/>
              <a:defRPr sz="2400" b="1">
                <a:latin typeface="DM Sans"/>
                <a:ea typeface="DM Sans"/>
                <a:cs typeface="DM Sans"/>
                <a:sym typeface="DM Sans"/>
              </a:defRPr>
            </a:lvl4pPr>
            <a:lvl5pPr lvl="4" rtl="0">
              <a:lnSpc>
                <a:spcPct val="100000"/>
              </a:lnSpc>
              <a:spcBef>
                <a:spcPts val="0"/>
              </a:spcBef>
              <a:spcAft>
                <a:spcPts val="0"/>
              </a:spcAft>
              <a:buSzPts val="2400"/>
              <a:buFont typeface="DM Sans"/>
              <a:buNone/>
              <a:defRPr sz="2400" b="1">
                <a:latin typeface="DM Sans"/>
                <a:ea typeface="DM Sans"/>
                <a:cs typeface="DM Sans"/>
                <a:sym typeface="DM Sans"/>
              </a:defRPr>
            </a:lvl5pPr>
            <a:lvl6pPr lvl="5" rtl="0">
              <a:lnSpc>
                <a:spcPct val="100000"/>
              </a:lnSpc>
              <a:spcBef>
                <a:spcPts val="0"/>
              </a:spcBef>
              <a:spcAft>
                <a:spcPts val="0"/>
              </a:spcAft>
              <a:buSzPts val="2400"/>
              <a:buFont typeface="DM Sans"/>
              <a:buNone/>
              <a:defRPr sz="2400" b="1">
                <a:latin typeface="DM Sans"/>
                <a:ea typeface="DM Sans"/>
                <a:cs typeface="DM Sans"/>
                <a:sym typeface="DM Sans"/>
              </a:defRPr>
            </a:lvl6pPr>
            <a:lvl7pPr lvl="6" rtl="0">
              <a:lnSpc>
                <a:spcPct val="100000"/>
              </a:lnSpc>
              <a:spcBef>
                <a:spcPts val="0"/>
              </a:spcBef>
              <a:spcAft>
                <a:spcPts val="0"/>
              </a:spcAft>
              <a:buSzPts val="2400"/>
              <a:buFont typeface="DM Sans"/>
              <a:buNone/>
              <a:defRPr sz="2400" b="1">
                <a:latin typeface="DM Sans"/>
                <a:ea typeface="DM Sans"/>
                <a:cs typeface="DM Sans"/>
                <a:sym typeface="DM Sans"/>
              </a:defRPr>
            </a:lvl7pPr>
            <a:lvl8pPr lvl="7" rtl="0">
              <a:lnSpc>
                <a:spcPct val="100000"/>
              </a:lnSpc>
              <a:spcBef>
                <a:spcPts val="0"/>
              </a:spcBef>
              <a:spcAft>
                <a:spcPts val="0"/>
              </a:spcAft>
              <a:buSzPts val="2400"/>
              <a:buFont typeface="DM Sans"/>
              <a:buNone/>
              <a:defRPr sz="2400" b="1">
                <a:latin typeface="DM Sans"/>
                <a:ea typeface="DM Sans"/>
                <a:cs typeface="DM Sans"/>
                <a:sym typeface="DM Sans"/>
              </a:defRPr>
            </a:lvl8pPr>
            <a:lvl9pPr lvl="8"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53" name="Google Shape;253;p13"/>
          <p:cNvSpPr txBox="1">
            <a:spLocks noGrp="1"/>
          </p:cNvSpPr>
          <p:nvPr>
            <p:ph type="subTitle" idx="13"/>
          </p:nvPr>
        </p:nvSpPr>
        <p:spPr>
          <a:xfrm flipH="1">
            <a:off x="4660375" y="1831692"/>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4" name="Google Shape;254;p13"/>
          <p:cNvSpPr txBox="1">
            <a:spLocks noGrp="1"/>
          </p:cNvSpPr>
          <p:nvPr>
            <p:ph type="subTitle" idx="14"/>
          </p:nvPr>
        </p:nvSpPr>
        <p:spPr>
          <a:xfrm flipH="1">
            <a:off x="4660375" y="2931494"/>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5" name="Google Shape;255;p13"/>
          <p:cNvSpPr txBox="1">
            <a:spLocks noGrp="1"/>
          </p:cNvSpPr>
          <p:nvPr>
            <p:ph type="subTitle" idx="15"/>
          </p:nvPr>
        </p:nvSpPr>
        <p:spPr>
          <a:xfrm flipH="1">
            <a:off x="4660375" y="4031300"/>
            <a:ext cx="26547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sz="14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256" name="Google Shape;256;p13"/>
          <p:cNvSpPr txBox="1">
            <a:spLocks noGrp="1"/>
          </p:cNvSpPr>
          <p:nvPr>
            <p:ph type="title" idx="16" hasCustomPrompt="1"/>
          </p:nvPr>
        </p:nvSpPr>
        <p:spPr>
          <a:xfrm flipH="1">
            <a:off x="7505575" y="1574475"/>
            <a:ext cx="734700" cy="712500"/>
          </a:xfrm>
          <a:prstGeom prst="rect">
            <a:avLst/>
          </a:prstGeom>
          <a:solidFill>
            <a:schemeClr val="accen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u="sng"/>
            </a:lvl2pPr>
            <a:lvl3pPr lvl="2" rtl="0">
              <a:spcBef>
                <a:spcPts val="0"/>
              </a:spcBef>
              <a:spcAft>
                <a:spcPts val="0"/>
              </a:spcAft>
              <a:buSzPts val="3000"/>
              <a:buNone/>
              <a:defRPr sz="3000" u="sng"/>
            </a:lvl3pPr>
            <a:lvl4pPr lvl="3" rtl="0">
              <a:spcBef>
                <a:spcPts val="0"/>
              </a:spcBef>
              <a:spcAft>
                <a:spcPts val="0"/>
              </a:spcAft>
              <a:buSzPts val="3000"/>
              <a:buNone/>
              <a:defRPr sz="3000" u="sng"/>
            </a:lvl4pPr>
            <a:lvl5pPr lvl="4" rtl="0">
              <a:spcBef>
                <a:spcPts val="0"/>
              </a:spcBef>
              <a:spcAft>
                <a:spcPts val="0"/>
              </a:spcAft>
              <a:buSzPts val="3000"/>
              <a:buNone/>
              <a:defRPr sz="3000" u="sng"/>
            </a:lvl5pPr>
            <a:lvl6pPr lvl="5" rtl="0">
              <a:spcBef>
                <a:spcPts val="0"/>
              </a:spcBef>
              <a:spcAft>
                <a:spcPts val="0"/>
              </a:spcAft>
              <a:buSzPts val="3000"/>
              <a:buNone/>
              <a:defRPr sz="3000" u="sng"/>
            </a:lvl6pPr>
            <a:lvl7pPr lvl="6" rtl="0">
              <a:spcBef>
                <a:spcPts val="0"/>
              </a:spcBef>
              <a:spcAft>
                <a:spcPts val="0"/>
              </a:spcAft>
              <a:buSzPts val="3000"/>
              <a:buNone/>
              <a:defRPr sz="3000" u="sng"/>
            </a:lvl7pPr>
            <a:lvl8pPr lvl="7" rtl="0">
              <a:spcBef>
                <a:spcPts val="0"/>
              </a:spcBef>
              <a:spcAft>
                <a:spcPts val="0"/>
              </a:spcAft>
              <a:buSzPts val="3000"/>
              <a:buNone/>
              <a:defRPr sz="3000" u="sng"/>
            </a:lvl8pPr>
            <a:lvl9pPr lvl="8" rtl="0">
              <a:spcBef>
                <a:spcPts val="0"/>
              </a:spcBef>
              <a:spcAft>
                <a:spcPts val="0"/>
              </a:spcAft>
              <a:buSzPts val="3000"/>
              <a:buNone/>
              <a:defRPr sz="3000" u="sng"/>
            </a:lvl9pPr>
          </a:lstStyle>
          <a:p>
            <a:r>
              <a:t>xx%</a:t>
            </a:r>
          </a:p>
        </p:txBody>
      </p:sp>
      <p:sp>
        <p:nvSpPr>
          <p:cNvPr id="257" name="Google Shape;257;p13"/>
          <p:cNvSpPr txBox="1">
            <a:spLocks noGrp="1"/>
          </p:cNvSpPr>
          <p:nvPr>
            <p:ph type="title" idx="17" hasCustomPrompt="1"/>
          </p:nvPr>
        </p:nvSpPr>
        <p:spPr>
          <a:xfrm flipH="1">
            <a:off x="7505575" y="2674250"/>
            <a:ext cx="734700" cy="712500"/>
          </a:xfrm>
          <a:prstGeom prst="rect">
            <a:avLst/>
          </a:prstGeom>
          <a:solidFill>
            <a:schemeClr val="accent3"/>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SzPts val="3000"/>
              <a:buNone/>
              <a:defRPr sz="3000" u="sng"/>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8" name="Google Shape;258;p13"/>
          <p:cNvSpPr txBox="1">
            <a:spLocks noGrp="1"/>
          </p:cNvSpPr>
          <p:nvPr>
            <p:ph type="title" idx="18" hasCustomPrompt="1"/>
          </p:nvPr>
        </p:nvSpPr>
        <p:spPr>
          <a:xfrm flipH="1">
            <a:off x="7505575" y="3742350"/>
            <a:ext cx="734700" cy="775800"/>
          </a:xfrm>
          <a:prstGeom prst="rect">
            <a:avLst/>
          </a:prstGeom>
          <a:solidFill>
            <a:schemeClr val="accent4"/>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3000"/>
              <a:buNone/>
              <a:defRPr sz="3000" u="sng">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9" name="Google Shape;259;p13"/>
          <p:cNvSpPr txBox="1">
            <a:spLocks noGrp="1"/>
          </p:cNvSpPr>
          <p:nvPr>
            <p:ph type="subTitle" idx="19"/>
          </p:nvPr>
        </p:nvSpPr>
        <p:spPr>
          <a:xfrm flipH="1">
            <a:off x="4660375" y="1457000"/>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60" name="Google Shape;260;p13"/>
          <p:cNvSpPr txBox="1">
            <a:spLocks noGrp="1"/>
          </p:cNvSpPr>
          <p:nvPr>
            <p:ph type="subTitle" idx="20"/>
          </p:nvPr>
        </p:nvSpPr>
        <p:spPr>
          <a:xfrm flipH="1">
            <a:off x="4660375" y="2556802"/>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261" name="Google Shape;261;p13"/>
          <p:cNvSpPr txBox="1">
            <a:spLocks noGrp="1"/>
          </p:cNvSpPr>
          <p:nvPr>
            <p:ph type="subTitle" idx="21"/>
          </p:nvPr>
        </p:nvSpPr>
        <p:spPr>
          <a:xfrm flipH="1">
            <a:off x="4660375" y="3656605"/>
            <a:ext cx="2654700" cy="484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Font typeface="DM Sans"/>
              <a:buNone/>
              <a:defRPr sz="2200" b="1">
                <a:solidFill>
                  <a:schemeClr val="dk1"/>
                </a:solidFill>
                <a:latin typeface="Dosis"/>
                <a:ea typeface="Dosis"/>
                <a:cs typeface="Dosis"/>
                <a:sym typeface="Dosis"/>
              </a:defRPr>
            </a:lvl1pPr>
            <a:lvl2pPr lvl="1" algn="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62"/>
        <p:cNvGrpSpPr/>
        <p:nvPr/>
      </p:nvGrpSpPr>
      <p:grpSpPr>
        <a:xfrm>
          <a:off x="0" y="0"/>
          <a:ext cx="0" cy="0"/>
          <a:chOff x="0" y="0"/>
          <a:chExt cx="0" cy="0"/>
        </a:xfrm>
      </p:grpSpPr>
      <p:sp>
        <p:nvSpPr>
          <p:cNvPr id="263" name="Google Shape;263;p14"/>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txBox="1">
            <a:spLocks noGrp="1"/>
          </p:cNvSpPr>
          <p:nvPr>
            <p:ph type="title"/>
          </p:nvPr>
        </p:nvSpPr>
        <p:spPr>
          <a:xfrm>
            <a:off x="2459750" y="2236175"/>
            <a:ext cx="4224600" cy="1649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5" name="Google Shape;265;p14"/>
          <p:cNvSpPr txBox="1">
            <a:spLocks noGrp="1"/>
          </p:cNvSpPr>
          <p:nvPr>
            <p:ph type="title" idx="2" hasCustomPrompt="1"/>
          </p:nvPr>
        </p:nvSpPr>
        <p:spPr>
          <a:xfrm>
            <a:off x="4074300" y="922488"/>
            <a:ext cx="995400" cy="1036200"/>
          </a:xfrm>
          <a:prstGeom prst="rect">
            <a:avLst/>
          </a:prstGeom>
          <a:solidFill>
            <a:schemeClr val="accent2"/>
          </a:solidFill>
          <a:ln w="38100"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5000" u="sng">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66" name="Google Shape;266;p14"/>
          <p:cNvSpPr txBox="1">
            <a:spLocks noGrp="1"/>
          </p:cNvSpPr>
          <p:nvPr>
            <p:ph type="subTitle" idx="1"/>
          </p:nvPr>
        </p:nvSpPr>
        <p:spPr>
          <a:xfrm>
            <a:off x="2459750" y="3885925"/>
            <a:ext cx="4224600" cy="335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315"/>
        <p:cNvGrpSpPr/>
        <p:nvPr/>
      </p:nvGrpSpPr>
      <p:grpSpPr>
        <a:xfrm>
          <a:off x="0" y="0"/>
          <a:ext cx="0" cy="0"/>
          <a:chOff x="0" y="0"/>
          <a:chExt cx="0" cy="0"/>
        </a:xfrm>
      </p:grpSpPr>
      <p:sp>
        <p:nvSpPr>
          <p:cNvPr id="316" name="Google Shape;316;p18"/>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7" name="Google Shape;317;p18"/>
          <p:cNvGrpSpPr/>
          <p:nvPr/>
        </p:nvGrpSpPr>
        <p:grpSpPr>
          <a:xfrm>
            <a:off x="-1471" y="-171292"/>
            <a:ext cx="9305664" cy="5405401"/>
            <a:chOff x="-1471" y="-171292"/>
            <a:chExt cx="9305664" cy="5405401"/>
          </a:xfrm>
        </p:grpSpPr>
        <p:grpSp>
          <p:nvGrpSpPr>
            <p:cNvPr id="318" name="Google Shape;318;p18"/>
            <p:cNvGrpSpPr/>
            <p:nvPr/>
          </p:nvGrpSpPr>
          <p:grpSpPr>
            <a:xfrm flipH="1">
              <a:off x="4666" y="4365279"/>
              <a:ext cx="885722" cy="868830"/>
              <a:chOff x="8622460" y="4544229"/>
              <a:chExt cx="670849" cy="658104"/>
            </a:xfrm>
          </p:grpSpPr>
          <p:sp>
            <p:nvSpPr>
              <p:cNvPr id="319" name="Google Shape;319;p18"/>
              <p:cNvSpPr/>
              <p:nvPr/>
            </p:nvSpPr>
            <p:spPr>
              <a:xfrm rot="-542939" flipH="1">
                <a:off x="8663840" y="4586911"/>
                <a:ext cx="588089" cy="572739"/>
              </a:xfrm>
              <a:custGeom>
                <a:avLst/>
                <a:gdLst/>
                <a:ahLst/>
                <a:cxnLst/>
                <a:rect l="l" t="t" r="r" b="b"/>
                <a:pathLst>
                  <a:path w="13371" h="13022" extrusionOk="0">
                    <a:moveTo>
                      <a:pt x="7667" y="5705"/>
                    </a:moveTo>
                    <a:cubicBezTo>
                      <a:pt x="7872" y="5938"/>
                      <a:pt x="8124" y="6125"/>
                      <a:pt x="8404" y="6256"/>
                    </a:cubicBezTo>
                    <a:cubicBezTo>
                      <a:pt x="8227" y="6708"/>
                      <a:pt x="7896" y="7365"/>
                      <a:pt x="7266" y="8191"/>
                    </a:cubicBezTo>
                    <a:cubicBezTo>
                      <a:pt x="7159" y="8331"/>
                      <a:pt x="7047" y="8466"/>
                      <a:pt x="6926" y="8596"/>
                    </a:cubicBezTo>
                    <a:cubicBezTo>
                      <a:pt x="7038" y="8312"/>
                      <a:pt x="7140" y="8018"/>
                      <a:pt x="7229" y="7724"/>
                    </a:cubicBezTo>
                    <a:cubicBezTo>
                      <a:pt x="7425" y="7062"/>
                      <a:pt x="7569" y="6386"/>
                      <a:pt x="7667" y="5705"/>
                    </a:cubicBezTo>
                    <a:close/>
                    <a:moveTo>
                      <a:pt x="6644" y="0"/>
                    </a:moveTo>
                    <a:cubicBezTo>
                      <a:pt x="6548" y="0"/>
                      <a:pt x="6452" y="3"/>
                      <a:pt x="6357" y="7"/>
                    </a:cubicBezTo>
                    <a:cubicBezTo>
                      <a:pt x="6068" y="25"/>
                      <a:pt x="5779" y="63"/>
                      <a:pt x="5494" y="123"/>
                    </a:cubicBezTo>
                    <a:cubicBezTo>
                      <a:pt x="4986" y="230"/>
                      <a:pt x="4501" y="408"/>
                      <a:pt x="4044" y="655"/>
                    </a:cubicBezTo>
                    <a:cubicBezTo>
                      <a:pt x="3046" y="1205"/>
                      <a:pt x="2552" y="1998"/>
                      <a:pt x="2715" y="2767"/>
                    </a:cubicBezTo>
                    <a:cubicBezTo>
                      <a:pt x="2864" y="3476"/>
                      <a:pt x="3536" y="3966"/>
                      <a:pt x="4515" y="4115"/>
                    </a:cubicBezTo>
                    <a:cubicBezTo>
                      <a:pt x="4533" y="4656"/>
                      <a:pt x="4473" y="5547"/>
                      <a:pt x="4100" y="6820"/>
                    </a:cubicBezTo>
                    <a:cubicBezTo>
                      <a:pt x="3382" y="9296"/>
                      <a:pt x="1554" y="9734"/>
                      <a:pt x="1456" y="9753"/>
                    </a:cubicBezTo>
                    <a:cubicBezTo>
                      <a:pt x="574" y="9926"/>
                      <a:pt x="1" y="10779"/>
                      <a:pt x="173" y="11660"/>
                    </a:cubicBezTo>
                    <a:cubicBezTo>
                      <a:pt x="325" y="12437"/>
                      <a:pt x="1006" y="12978"/>
                      <a:pt x="1768" y="12978"/>
                    </a:cubicBezTo>
                    <a:cubicBezTo>
                      <a:pt x="1871" y="12978"/>
                      <a:pt x="1976" y="12968"/>
                      <a:pt x="2081" y="12947"/>
                    </a:cubicBezTo>
                    <a:cubicBezTo>
                      <a:pt x="2393" y="12882"/>
                      <a:pt x="2691" y="12784"/>
                      <a:pt x="2985" y="12663"/>
                    </a:cubicBezTo>
                    <a:cubicBezTo>
                      <a:pt x="3186" y="12817"/>
                      <a:pt x="3424" y="12919"/>
                      <a:pt x="3675" y="12966"/>
                    </a:cubicBezTo>
                    <a:cubicBezTo>
                      <a:pt x="3927" y="13003"/>
                      <a:pt x="4179" y="13022"/>
                      <a:pt x="4431" y="13022"/>
                    </a:cubicBezTo>
                    <a:cubicBezTo>
                      <a:pt x="5648" y="13022"/>
                      <a:pt x="7970" y="12654"/>
                      <a:pt x="9854" y="10168"/>
                    </a:cubicBezTo>
                    <a:cubicBezTo>
                      <a:pt x="11076" y="8564"/>
                      <a:pt x="11552" y="7291"/>
                      <a:pt x="11734" y="6484"/>
                    </a:cubicBezTo>
                    <a:cubicBezTo>
                      <a:pt x="12312" y="6307"/>
                      <a:pt x="12769" y="6027"/>
                      <a:pt x="13053" y="5668"/>
                    </a:cubicBezTo>
                    <a:lnTo>
                      <a:pt x="13058" y="5659"/>
                    </a:lnTo>
                    <a:cubicBezTo>
                      <a:pt x="13077" y="5631"/>
                      <a:pt x="13100" y="5607"/>
                      <a:pt x="13114" y="5579"/>
                    </a:cubicBezTo>
                    <a:lnTo>
                      <a:pt x="13123" y="5565"/>
                    </a:lnTo>
                    <a:lnTo>
                      <a:pt x="13128" y="5561"/>
                    </a:lnTo>
                    <a:cubicBezTo>
                      <a:pt x="13147" y="5528"/>
                      <a:pt x="13165" y="5500"/>
                      <a:pt x="13179" y="5472"/>
                    </a:cubicBezTo>
                    <a:cubicBezTo>
                      <a:pt x="13189" y="5453"/>
                      <a:pt x="13198" y="5439"/>
                      <a:pt x="13207" y="5421"/>
                    </a:cubicBezTo>
                    <a:lnTo>
                      <a:pt x="13212" y="5416"/>
                    </a:lnTo>
                    <a:cubicBezTo>
                      <a:pt x="13217" y="5402"/>
                      <a:pt x="13226" y="5383"/>
                      <a:pt x="13231" y="5369"/>
                    </a:cubicBezTo>
                    <a:cubicBezTo>
                      <a:pt x="13240" y="5355"/>
                      <a:pt x="13249" y="5332"/>
                      <a:pt x="13259" y="5309"/>
                    </a:cubicBezTo>
                    <a:cubicBezTo>
                      <a:pt x="13268" y="5295"/>
                      <a:pt x="13273" y="5281"/>
                      <a:pt x="13277" y="5267"/>
                    </a:cubicBezTo>
                    <a:lnTo>
                      <a:pt x="13277" y="5262"/>
                    </a:lnTo>
                    <a:cubicBezTo>
                      <a:pt x="13291" y="5225"/>
                      <a:pt x="13301" y="5188"/>
                      <a:pt x="13310" y="5150"/>
                    </a:cubicBezTo>
                    <a:cubicBezTo>
                      <a:pt x="13315" y="5132"/>
                      <a:pt x="13319" y="5113"/>
                      <a:pt x="13324" y="5104"/>
                    </a:cubicBezTo>
                    <a:cubicBezTo>
                      <a:pt x="13329" y="5080"/>
                      <a:pt x="13333" y="5057"/>
                      <a:pt x="13338" y="5034"/>
                    </a:cubicBezTo>
                    <a:cubicBezTo>
                      <a:pt x="13342" y="5010"/>
                      <a:pt x="13342" y="5001"/>
                      <a:pt x="13347" y="4978"/>
                    </a:cubicBezTo>
                    <a:cubicBezTo>
                      <a:pt x="13352" y="4959"/>
                      <a:pt x="13352" y="4936"/>
                      <a:pt x="13356" y="4917"/>
                    </a:cubicBezTo>
                    <a:cubicBezTo>
                      <a:pt x="13356" y="4898"/>
                      <a:pt x="13356" y="4880"/>
                      <a:pt x="13356" y="4861"/>
                    </a:cubicBezTo>
                    <a:cubicBezTo>
                      <a:pt x="13361" y="4843"/>
                      <a:pt x="13356" y="4819"/>
                      <a:pt x="13356" y="4796"/>
                    </a:cubicBezTo>
                    <a:cubicBezTo>
                      <a:pt x="13370" y="4078"/>
                      <a:pt x="12806" y="3462"/>
                      <a:pt x="11860" y="3140"/>
                    </a:cubicBezTo>
                    <a:cubicBezTo>
                      <a:pt x="11384" y="2986"/>
                      <a:pt x="10885" y="2907"/>
                      <a:pt x="10387" y="2907"/>
                    </a:cubicBezTo>
                    <a:cubicBezTo>
                      <a:pt x="10372" y="2907"/>
                      <a:pt x="10358" y="2907"/>
                      <a:pt x="10344" y="2907"/>
                    </a:cubicBezTo>
                    <a:cubicBezTo>
                      <a:pt x="9206" y="2907"/>
                      <a:pt x="8273" y="3238"/>
                      <a:pt x="7756" y="3770"/>
                    </a:cubicBezTo>
                    <a:cubicBezTo>
                      <a:pt x="7751" y="3686"/>
                      <a:pt x="7747" y="3602"/>
                      <a:pt x="7737" y="3527"/>
                    </a:cubicBezTo>
                    <a:cubicBezTo>
                      <a:pt x="8297" y="3229"/>
                      <a:pt x="8716" y="2847"/>
                      <a:pt x="8945" y="2427"/>
                    </a:cubicBezTo>
                    <a:lnTo>
                      <a:pt x="8945" y="2418"/>
                    </a:lnTo>
                    <a:cubicBezTo>
                      <a:pt x="8964" y="2385"/>
                      <a:pt x="8982" y="2352"/>
                      <a:pt x="8996" y="2324"/>
                    </a:cubicBezTo>
                    <a:lnTo>
                      <a:pt x="9010" y="2287"/>
                    </a:lnTo>
                    <a:cubicBezTo>
                      <a:pt x="9020" y="2264"/>
                      <a:pt x="9029" y="2240"/>
                      <a:pt x="9043" y="2217"/>
                    </a:cubicBezTo>
                    <a:cubicBezTo>
                      <a:pt x="9048" y="2198"/>
                      <a:pt x="9052" y="2184"/>
                      <a:pt x="9057" y="2166"/>
                    </a:cubicBezTo>
                    <a:cubicBezTo>
                      <a:pt x="9062" y="2152"/>
                      <a:pt x="9071" y="2124"/>
                      <a:pt x="9080" y="2100"/>
                    </a:cubicBezTo>
                    <a:cubicBezTo>
                      <a:pt x="9085" y="2077"/>
                      <a:pt x="9090" y="2068"/>
                      <a:pt x="9090" y="2054"/>
                    </a:cubicBezTo>
                    <a:cubicBezTo>
                      <a:pt x="9099" y="2026"/>
                      <a:pt x="9104" y="1998"/>
                      <a:pt x="9113" y="1965"/>
                    </a:cubicBezTo>
                    <a:cubicBezTo>
                      <a:pt x="9113" y="1951"/>
                      <a:pt x="9118" y="1937"/>
                      <a:pt x="9122" y="1919"/>
                    </a:cubicBezTo>
                    <a:cubicBezTo>
                      <a:pt x="9127" y="1886"/>
                      <a:pt x="9132" y="1853"/>
                      <a:pt x="9136" y="1816"/>
                    </a:cubicBezTo>
                    <a:cubicBezTo>
                      <a:pt x="9136" y="1802"/>
                      <a:pt x="9136" y="1788"/>
                      <a:pt x="9136" y="1774"/>
                    </a:cubicBezTo>
                    <a:cubicBezTo>
                      <a:pt x="9136" y="1746"/>
                      <a:pt x="9136" y="1723"/>
                      <a:pt x="9141" y="1695"/>
                    </a:cubicBezTo>
                    <a:lnTo>
                      <a:pt x="9141" y="1648"/>
                    </a:lnTo>
                    <a:cubicBezTo>
                      <a:pt x="9141" y="1616"/>
                      <a:pt x="9141" y="1588"/>
                      <a:pt x="9136" y="1560"/>
                    </a:cubicBezTo>
                    <a:cubicBezTo>
                      <a:pt x="9136" y="1546"/>
                      <a:pt x="9136" y="1532"/>
                      <a:pt x="9132" y="1518"/>
                    </a:cubicBezTo>
                    <a:cubicBezTo>
                      <a:pt x="9127" y="1476"/>
                      <a:pt x="9118" y="1434"/>
                      <a:pt x="9113" y="1392"/>
                    </a:cubicBezTo>
                    <a:cubicBezTo>
                      <a:pt x="9104" y="1350"/>
                      <a:pt x="9090" y="1303"/>
                      <a:pt x="9076" y="1256"/>
                    </a:cubicBezTo>
                    <a:cubicBezTo>
                      <a:pt x="9071" y="1242"/>
                      <a:pt x="9066" y="1228"/>
                      <a:pt x="9062" y="1214"/>
                    </a:cubicBezTo>
                    <a:cubicBezTo>
                      <a:pt x="9052" y="1191"/>
                      <a:pt x="9043" y="1163"/>
                      <a:pt x="9024" y="1131"/>
                    </a:cubicBezTo>
                    <a:cubicBezTo>
                      <a:pt x="8744" y="478"/>
                      <a:pt x="7980" y="67"/>
                      <a:pt x="6935" y="2"/>
                    </a:cubicBezTo>
                    <a:lnTo>
                      <a:pt x="6763" y="2"/>
                    </a:lnTo>
                    <a:cubicBezTo>
                      <a:pt x="6723" y="1"/>
                      <a:pt x="6683" y="0"/>
                      <a:pt x="6644"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8"/>
              <p:cNvSpPr/>
              <p:nvPr/>
            </p:nvSpPr>
            <p:spPr>
              <a:xfrm rot="-542939" flipH="1">
                <a:off x="8875818" y="4604638"/>
                <a:ext cx="337829" cy="506501"/>
              </a:xfrm>
              <a:custGeom>
                <a:avLst/>
                <a:gdLst/>
                <a:ahLst/>
                <a:cxnLst/>
                <a:rect l="l" t="t" r="r" b="b"/>
                <a:pathLst>
                  <a:path w="7681" h="11516" extrusionOk="0">
                    <a:moveTo>
                      <a:pt x="5804" y="1"/>
                    </a:moveTo>
                    <a:cubicBezTo>
                      <a:pt x="5491" y="1"/>
                      <a:pt x="5154" y="35"/>
                      <a:pt x="4808" y="109"/>
                    </a:cubicBezTo>
                    <a:cubicBezTo>
                      <a:pt x="3437" y="403"/>
                      <a:pt x="2444" y="1196"/>
                      <a:pt x="2588" y="1886"/>
                    </a:cubicBezTo>
                    <a:cubicBezTo>
                      <a:pt x="2700" y="2399"/>
                      <a:pt x="3414" y="2707"/>
                      <a:pt x="4337" y="2712"/>
                    </a:cubicBezTo>
                    <a:cubicBezTo>
                      <a:pt x="4416" y="3099"/>
                      <a:pt x="4552" y="4278"/>
                      <a:pt x="3964" y="6298"/>
                    </a:cubicBezTo>
                    <a:cubicBezTo>
                      <a:pt x="3115" y="9212"/>
                      <a:pt x="872" y="9716"/>
                      <a:pt x="770" y="9739"/>
                    </a:cubicBezTo>
                    <a:cubicBezTo>
                      <a:pt x="313" y="9828"/>
                      <a:pt x="0" y="10247"/>
                      <a:pt x="47" y="10709"/>
                    </a:cubicBezTo>
                    <a:cubicBezTo>
                      <a:pt x="93" y="11163"/>
                      <a:pt x="475" y="11516"/>
                      <a:pt x="933" y="11516"/>
                    </a:cubicBezTo>
                    <a:cubicBezTo>
                      <a:pt x="936" y="11516"/>
                      <a:pt x="939" y="11516"/>
                      <a:pt x="942" y="11516"/>
                    </a:cubicBezTo>
                    <a:cubicBezTo>
                      <a:pt x="998" y="11516"/>
                      <a:pt x="1054" y="11511"/>
                      <a:pt x="1110" y="11502"/>
                    </a:cubicBezTo>
                    <a:cubicBezTo>
                      <a:pt x="1250" y="11474"/>
                      <a:pt x="4519" y="10812"/>
                      <a:pt x="5689" y="6801"/>
                    </a:cubicBezTo>
                    <a:cubicBezTo>
                      <a:pt x="6352" y="4526"/>
                      <a:pt x="6235" y="3066"/>
                      <a:pt x="6100" y="2376"/>
                    </a:cubicBezTo>
                    <a:cubicBezTo>
                      <a:pt x="7060" y="1998"/>
                      <a:pt x="7681" y="1378"/>
                      <a:pt x="7564" y="823"/>
                    </a:cubicBezTo>
                    <a:cubicBezTo>
                      <a:pt x="7452" y="310"/>
                      <a:pt x="6735" y="1"/>
                      <a:pt x="58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18"/>
              <p:cNvSpPr/>
              <p:nvPr/>
            </p:nvSpPr>
            <p:spPr>
              <a:xfrm rot="-542939" flipH="1">
                <a:off x="8848214" y="4615326"/>
                <a:ext cx="226685" cy="100192"/>
              </a:xfrm>
              <a:custGeom>
                <a:avLst/>
                <a:gdLst/>
                <a:ahLst/>
                <a:cxnLst/>
                <a:rect l="l" t="t" r="r" b="b"/>
                <a:pathLst>
                  <a:path w="5154" h="2278" extrusionOk="0">
                    <a:moveTo>
                      <a:pt x="3359" y="1"/>
                    </a:moveTo>
                    <a:cubicBezTo>
                      <a:pt x="3046" y="1"/>
                      <a:pt x="2710" y="35"/>
                      <a:pt x="2365" y="109"/>
                    </a:cubicBezTo>
                    <a:cubicBezTo>
                      <a:pt x="994" y="403"/>
                      <a:pt x="1" y="1196"/>
                      <a:pt x="145" y="1886"/>
                    </a:cubicBezTo>
                    <a:cubicBezTo>
                      <a:pt x="183" y="2040"/>
                      <a:pt x="267" y="2180"/>
                      <a:pt x="388" y="2278"/>
                    </a:cubicBezTo>
                    <a:lnTo>
                      <a:pt x="5023" y="1359"/>
                    </a:lnTo>
                    <a:cubicBezTo>
                      <a:pt x="5121" y="1196"/>
                      <a:pt x="5154" y="1005"/>
                      <a:pt x="5121" y="823"/>
                    </a:cubicBezTo>
                    <a:cubicBezTo>
                      <a:pt x="5009" y="310"/>
                      <a:pt x="4289" y="1"/>
                      <a:pt x="33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8"/>
              <p:cNvSpPr/>
              <p:nvPr/>
            </p:nvSpPr>
            <p:spPr>
              <a:xfrm rot="-542939" flipH="1">
                <a:off x="8928036" y="4717637"/>
                <a:ext cx="69272" cy="24982"/>
              </a:xfrm>
              <a:custGeom>
                <a:avLst/>
                <a:gdLst/>
                <a:ahLst/>
                <a:cxnLst/>
                <a:rect l="l" t="t" r="r" b="b"/>
                <a:pathLst>
                  <a:path w="1575" h="568" extrusionOk="0">
                    <a:moveTo>
                      <a:pt x="1326" y="0"/>
                    </a:moveTo>
                    <a:cubicBezTo>
                      <a:pt x="1316" y="0"/>
                      <a:pt x="1304" y="1"/>
                      <a:pt x="1292" y="3"/>
                    </a:cubicBezTo>
                    <a:lnTo>
                      <a:pt x="215" y="208"/>
                    </a:lnTo>
                    <a:cubicBezTo>
                      <a:pt x="1" y="250"/>
                      <a:pt x="29" y="567"/>
                      <a:pt x="248" y="567"/>
                    </a:cubicBezTo>
                    <a:cubicBezTo>
                      <a:pt x="262" y="563"/>
                      <a:pt x="271" y="563"/>
                      <a:pt x="285" y="563"/>
                    </a:cubicBezTo>
                    <a:lnTo>
                      <a:pt x="1358" y="358"/>
                    </a:lnTo>
                    <a:cubicBezTo>
                      <a:pt x="1574" y="309"/>
                      <a:pt x="1527" y="0"/>
                      <a:pt x="132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8"/>
              <p:cNvSpPr/>
              <p:nvPr/>
            </p:nvSpPr>
            <p:spPr>
              <a:xfrm rot="-542939" flipH="1">
                <a:off x="8706676" y="4753795"/>
                <a:ext cx="423814" cy="380360"/>
              </a:xfrm>
              <a:custGeom>
                <a:avLst/>
                <a:gdLst/>
                <a:ahLst/>
                <a:cxnLst/>
                <a:rect l="l" t="t" r="r" b="b"/>
                <a:pathLst>
                  <a:path w="9636" h="8648" extrusionOk="0">
                    <a:moveTo>
                      <a:pt x="7341" y="1"/>
                    </a:moveTo>
                    <a:cubicBezTo>
                      <a:pt x="6068" y="1"/>
                      <a:pt x="5042" y="518"/>
                      <a:pt x="5042" y="1153"/>
                    </a:cubicBezTo>
                    <a:cubicBezTo>
                      <a:pt x="5042" y="1600"/>
                      <a:pt x="5550" y="1987"/>
                      <a:pt x="6292" y="2178"/>
                    </a:cubicBezTo>
                    <a:cubicBezTo>
                      <a:pt x="6217" y="2575"/>
                      <a:pt x="5923" y="3577"/>
                      <a:pt x="4846" y="4995"/>
                    </a:cubicBezTo>
                    <a:cubicBezTo>
                      <a:pt x="3583" y="6656"/>
                      <a:pt x="2092" y="6857"/>
                      <a:pt x="1442" y="6857"/>
                    </a:cubicBezTo>
                    <a:cubicBezTo>
                      <a:pt x="1255" y="6857"/>
                      <a:pt x="1137" y="6840"/>
                      <a:pt x="1115" y="6837"/>
                    </a:cubicBezTo>
                    <a:cubicBezTo>
                      <a:pt x="1067" y="6829"/>
                      <a:pt x="1018" y="6825"/>
                      <a:pt x="970" y="6825"/>
                    </a:cubicBezTo>
                    <a:cubicBezTo>
                      <a:pt x="542" y="6825"/>
                      <a:pt x="165" y="7133"/>
                      <a:pt x="85" y="7565"/>
                    </a:cubicBezTo>
                    <a:cubicBezTo>
                      <a:pt x="1" y="8050"/>
                      <a:pt x="318" y="8511"/>
                      <a:pt x="803" y="8605"/>
                    </a:cubicBezTo>
                    <a:cubicBezTo>
                      <a:pt x="983" y="8633"/>
                      <a:pt x="1166" y="8647"/>
                      <a:pt x="1349" y="8647"/>
                    </a:cubicBezTo>
                    <a:cubicBezTo>
                      <a:pt x="1375" y="8647"/>
                      <a:pt x="1402" y="8647"/>
                      <a:pt x="1428" y="8647"/>
                    </a:cubicBezTo>
                    <a:cubicBezTo>
                      <a:pt x="2458" y="8647"/>
                      <a:pt x="4562" y="8334"/>
                      <a:pt x="6273" y="6082"/>
                    </a:cubicBezTo>
                    <a:cubicBezTo>
                      <a:pt x="7733" y="4160"/>
                      <a:pt x="8036" y="2775"/>
                      <a:pt x="8101" y="2239"/>
                    </a:cubicBezTo>
                    <a:cubicBezTo>
                      <a:pt x="8996" y="2081"/>
                      <a:pt x="9635" y="1652"/>
                      <a:pt x="9635" y="1153"/>
                    </a:cubicBezTo>
                    <a:cubicBezTo>
                      <a:pt x="9635" y="518"/>
                      <a:pt x="8609" y="1"/>
                      <a:pt x="73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8"/>
              <p:cNvSpPr/>
              <p:nvPr/>
            </p:nvSpPr>
            <p:spPr>
              <a:xfrm rot="-542939" flipH="1">
                <a:off x="8683603" y="4773167"/>
                <a:ext cx="202275" cy="71427"/>
              </a:xfrm>
              <a:custGeom>
                <a:avLst/>
                <a:gdLst/>
                <a:ahLst/>
                <a:cxnLst/>
                <a:rect l="l" t="t" r="r" b="b"/>
                <a:pathLst>
                  <a:path w="4599" h="1624" extrusionOk="0">
                    <a:moveTo>
                      <a:pt x="2300" y="1"/>
                    </a:moveTo>
                    <a:cubicBezTo>
                      <a:pt x="1032" y="1"/>
                      <a:pt x="1" y="518"/>
                      <a:pt x="1" y="1153"/>
                    </a:cubicBezTo>
                    <a:cubicBezTo>
                      <a:pt x="1" y="1264"/>
                      <a:pt x="34" y="1376"/>
                      <a:pt x="90" y="1474"/>
                    </a:cubicBezTo>
                    <a:lnTo>
                      <a:pt x="4394" y="1624"/>
                    </a:lnTo>
                    <a:cubicBezTo>
                      <a:pt x="4520" y="1498"/>
                      <a:pt x="4590" y="1330"/>
                      <a:pt x="4599" y="1153"/>
                    </a:cubicBezTo>
                    <a:cubicBezTo>
                      <a:pt x="4599" y="518"/>
                      <a:pt x="3568" y="1"/>
                      <a:pt x="23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p:nvPr/>
            </p:nvSpPr>
            <p:spPr>
              <a:xfrm rot="-542939" flipH="1">
                <a:off x="8765428" y="4860923"/>
                <a:ext cx="69404" cy="18912"/>
              </a:xfrm>
              <a:custGeom>
                <a:avLst/>
                <a:gdLst/>
                <a:ahLst/>
                <a:cxnLst/>
                <a:rect l="l" t="t" r="r" b="b"/>
                <a:pathLst>
                  <a:path w="1578" h="430" extrusionOk="0">
                    <a:moveTo>
                      <a:pt x="248" y="1"/>
                    </a:moveTo>
                    <a:cubicBezTo>
                      <a:pt x="19" y="1"/>
                      <a:pt x="1" y="346"/>
                      <a:pt x="239" y="360"/>
                    </a:cubicBezTo>
                    <a:lnTo>
                      <a:pt x="1330" y="430"/>
                    </a:lnTo>
                    <a:lnTo>
                      <a:pt x="1339" y="430"/>
                    </a:lnTo>
                    <a:cubicBezTo>
                      <a:pt x="1568" y="425"/>
                      <a:pt x="1577" y="90"/>
                      <a:pt x="1353" y="71"/>
                    </a:cubicBezTo>
                    <a:lnTo>
                      <a:pt x="262" y="1"/>
                    </a:lnTo>
                    <a:cubicBezTo>
                      <a:pt x="257" y="1"/>
                      <a:pt x="253" y="1"/>
                      <a:pt x="24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6" name="Google Shape;326;p18"/>
            <p:cNvGrpSpPr/>
            <p:nvPr/>
          </p:nvGrpSpPr>
          <p:grpSpPr>
            <a:xfrm rot="10800000" flipH="1">
              <a:off x="8705737" y="-171292"/>
              <a:ext cx="598457" cy="616311"/>
              <a:chOff x="-4868013" y="-7472689"/>
              <a:chExt cx="439234" cy="452305"/>
            </a:xfrm>
          </p:grpSpPr>
          <p:sp>
            <p:nvSpPr>
              <p:cNvPr id="327" name="Google Shape;327;p18"/>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8"/>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8"/>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8"/>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8"/>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8"/>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8"/>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8"/>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8"/>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8"/>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8"/>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8"/>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0" name="Google Shape;340;p18"/>
            <p:cNvGrpSpPr/>
            <p:nvPr/>
          </p:nvGrpSpPr>
          <p:grpSpPr>
            <a:xfrm rot="-1799957">
              <a:off x="77023" y="3502734"/>
              <a:ext cx="559190" cy="463820"/>
              <a:chOff x="672195" y="-1729204"/>
              <a:chExt cx="406852" cy="337408"/>
            </a:xfrm>
          </p:grpSpPr>
          <p:sp>
            <p:nvSpPr>
              <p:cNvPr id="341" name="Google Shape;341;p18"/>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8"/>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8"/>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8"/>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8"/>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8"/>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8"/>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9" name="Google Shape;349;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50" name="Google Shape;350;p18"/>
          <p:cNvSpPr/>
          <p:nvPr/>
        </p:nvSpPr>
        <p:spPr>
          <a:xfrm>
            <a:off x="-109873" y="4814161"/>
            <a:ext cx="753070" cy="337076"/>
          </a:xfrm>
          <a:custGeom>
            <a:avLst/>
            <a:gdLst/>
            <a:ahLst/>
            <a:cxnLst/>
            <a:rect l="l" t="t" r="r" b="b"/>
            <a:pathLst>
              <a:path w="18264" h="8175" extrusionOk="0">
                <a:moveTo>
                  <a:pt x="10345" y="0"/>
                </a:moveTo>
                <a:cubicBezTo>
                  <a:pt x="6055" y="0"/>
                  <a:pt x="5503" y="6370"/>
                  <a:pt x="5503" y="6370"/>
                </a:cubicBezTo>
                <a:cubicBezTo>
                  <a:pt x="5503" y="6370"/>
                  <a:pt x="5421" y="2755"/>
                  <a:pt x="3443" y="2755"/>
                </a:cubicBezTo>
                <a:cubicBezTo>
                  <a:pt x="3371" y="2755"/>
                  <a:pt x="3296" y="2760"/>
                  <a:pt x="3218" y="2770"/>
                </a:cubicBezTo>
                <a:cubicBezTo>
                  <a:pt x="691" y="3097"/>
                  <a:pt x="0" y="8170"/>
                  <a:pt x="0" y="8170"/>
                </a:cubicBezTo>
                <a:lnTo>
                  <a:pt x="17964" y="8175"/>
                </a:lnTo>
                <a:cubicBezTo>
                  <a:pt x="17964" y="8175"/>
                  <a:pt x="18264" y="4248"/>
                  <a:pt x="15770" y="4248"/>
                </a:cubicBezTo>
                <a:cubicBezTo>
                  <a:pt x="15719" y="4248"/>
                  <a:pt x="15667" y="4250"/>
                  <a:pt x="15613" y="4253"/>
                </a:cubicBezTo>
                <a:cubicBezTo>
                  <a:pt x="13062" y="4407"/>
                  <a:pt x="12475" y="6370"/>
                  <a:pt x="12475" y="6370"/>
                </a:cubicBezTo>
                <a:cubicBezTo>
                  <a:pt x="12475" y="6370"/>
                  <a:pt x="14177" y="173"/>
                  <a:pt x="10549" y="5"/>
                </a:cubicBezTo>
                <a:cubicBezTo>
                  <a:pt x="10480" y="2"/>
                  <a:pt x="10412" y="0"/>
                  <a:pt x="103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3">
  <p:cSld name="TITLE_AND_BODY_1">
    <p:spTree>
      <p:nvGrpSpPr>
        <p:cNvPr id="1" name="Shape 391"/>
        <p:cNvGrpSpPr/>
        <p:nvPr/>
      </p:nvGrpSpPr>
      <p:grpSpPr>
        <a:xfrm>
          <a:off x="0" y="0"/>
          <a:ext cx="0" cy="0"/>
          <a:chOff x="0" y="0"/>
          <a:chExt cx="0" cy="0"/>
        </a:xfrm>
      </p:grpSpPr>
      <p:sp>
        <p:nvSpPr>
          <p:cNvPr id="392" name="Google Shape;392;p23"/>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94" name="Google Shape;394;p23"/>
          <p:cNvSpPr txBox="1">
            <a:spLocks noGrp="1"/>
          </p:cNvSpPr>
          <p:nvPr>
            <p:ph type="body" idx="1"/>
          </p:nvPr>
        </p:nvSpPr>
        <p:spPr>
          <a:xfrm>
            <a:off x="2068925" y="1187600"/>
            <a:ext cx="5006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Font typeface="Barlow Medium"/>
              <a:buChar char="●"/>
              <a:defRPr sz="1100"/>
            </a:lvl1pPr>
            <a:lvl2pPr marL="914400" lvl="1" indent="-317500" rtl="0">
              <a:lnSpc>
                <a:spcPct val="100000"/>
              </a:lnSpc>
              <a:spcBef>
                <a:spcPts val="0"/>
              </a:spcBef>
              <a:spcAft>
                <a:spcPts val="0"/>
              </a:spcAft>
              <a:buClr>
                <a:srgbClr val="1A3E73"/>
              </a:buClr>
              <a:buSzPts val="1400"/>
              <a:buFont typeface="Barlow Medium"/>
              <a:buChar char="○"/>
              <a:defRPr/>
            </a:lvl2pPr>
            <a:lvl3pPr marL="1371600" lvl="2" indent="-317500" rtl="0">
              <a:lnSpc>
                <a:spcPct val="100000"/>
              </a:lnSpc>
              <a:spcBef>
                <a:spcPts val="0"/>
              </a:spcBef>
              <a:spcAft>
                <a:spcPts val="0"/>
              </a:spcAft>
              <a:buClr>
                <a:srgbClr val="1A3E73"/>
              </a:buClr>
              <a:buSzPts val="1400"/>
              <a:buFont typeface="Barlow Medium"/>
              <a:buChar char="■"/>
              <a:defRPr/>
            </a:lvl3pPr>
            <a:lvl4pPr marL="1828800" lvl="3" indent="-317500" rtl="0">
              <a:lnSpc>
                <a:spcPct val="100000"/>
              </a:lnSpc>
              <a:spcBef>
                <a:spcPts val="0"/>
              </a:spcBef>
              <a:spcAft>
                <a:spcPts val="0"/>
              </a:spcAft>
              <a:buClr>
                <a:srgbClr val="1A3E73"/>
              </a:buClr>
              <a:buSzPts val="1400"/>
              <a:buFont typeface="Barlow Medium"/>
              <a:buChar char="●"/>
              <a:defRPr/>
            </a:lvl4pPr>
            <a:lvl5pPr marL="2286000" lvl="4" indent="-317500" rtl="0">
              <a:lnSpc>
                <a:spcPct val="100000"/>
              </a:lnSpc>
              <a:spcBef>
                <a:spcPts val="0"/>
              </a:spcBef>
              <a:spcAft>
                <a:spcPts val="0"/>
              </a:spcAft>
              <a:buClr>
                <a:srgbClr val="1A3E73"/>
              </a:buClr>
              <a:buSzPts val="1400"/>
              <a:buFont typeface="Barlow Medium"/>
              <a:buChar char="○"/>
              <a:defRPr/>
            </a:lvl5pPr>
            <a:lvl6pPr marL="2743200" lvl="5" indent="-317500" rtl="0">
              <a:lnSpc>
                <a:spcPct val="100000"/>
              </a:lnSpc>
              <a:spcBef>
                <a:spcPts val="0"/>
              </a:spcBef>
              <a:spcAft>
                <a:spcPts val="0"/>
              </a:spcAft>
              <a:buClr>
                <a:srgbClr val="1A3E73"/>
              </a:buClr>
              <a:buSzPts val="1400"/>
              <a:buFont typeface="Barlow Medium"/>
              <a:buChar char="■"/>
              <a:defRPr/>
            </a:lvl6pPr>
            <a:lvl7pPr marL="3200400" lvl="6" indent="-317500" rtl="0">
              <a:lnSpc>
                <a:spcPct val="100000"/>
              </a:lnSpc>
              <a:spcBef>
                <a:spcPts val="0"/>
              </a:spcBef>
              <a:spcAft>
                <a:spcPts val="0"/>
              </a:spcAft>
              <a:buClr>
                <a:srgbClr val="1A3E73"/>
              </a:buClr>
              <a:buSzPts val="1400"/>
              <a:buFont typeface="Barlow Medium"/>
              <a:buChar char="●"/>
              <a:defRPr/>
            </a:lvl7pPr>
            <a:lvl8pPr marL="3657600" lvl="7" indent="-317500" rtl="0">
              <a:lnSpc>
                <a:spcPct val="100000"/>
              </a:lnSpc>
              <a:spcBef>
                <a:spcPts val="0"/>
              </a:spcBef>
              <a:spcAft>
                <a:spcPts val="0"/>
              </a:spcAft>
              <a:buClr>
                <a:srgbClr val="1A3E73"/>
              </a:buClr>
              <a:buSzPts val="1400"/>
              <a:buFont typeface="Barlow Medium"/>
              <a:buChar char="○"/>
              <a:defRPr/>
            </a:lvl8pPr>
            <a:lvl9pPr marL="4114800" lvl="8" indent="-317500" rtl="0">
              <a:lnSpc>
                <a:spcPct val="100000"/>
              </a:lnSpc>
              <a:spcBef>
                <a:spcPts val="0"/>
              </a:spcBef>
              <a:spcAft>
                <a:spcPts val="0"/>
              </a:spcAft>
              <a:buClr>
                <a:srgbClr val="1A3E73"/>
              </a:buClr>
              <a:buSzPts val="1400"/>
              <a:buFont typeface="Barlow Medium"/>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690"/>
        <p:cNvGrpSpPr/>
        <p:nvPr/>
      </p:nvGrpSpPr>
      <p:grpSpPr>
        <a:xfrm>
          <a:off x="0" y="0"/>
          <a:ext cx="0" cy="0"/>
          <a:chOff x="0" y="0"/>
          <a:chExt cx="0" cy="0"/>
        </a:xfrm>
      </p:grpSpPr>
      <p:sp>
        <p:nvSpPr>
          <p:cNvPr id="691" name="Google Shape;691;p31"/>
          <p:cNvSpPr/>
          <p:nvPr/>
        </p:nvSpPr>
        <p:spPr>
          <a:xfrm>
            <a:off x="539700" y="539400"/>
            <a:ext cx="8064600" cy="40647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1"/>
          <p:cNvSpPr txBox="1">
            <a:spLocks noGrp="1"/>
          </p:cNvSpPr>
          <p:nvPr>
            <p:ph type="title"/>
          </p:nvPr>
        </p:nvSpPr>
        <p:spPr>
          <a:xfrm>
            <a:off x="3680677" y="467025"/>
            <a:ext cx="3757800" cy="1011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6500"/>
            </a:lvl1pPr>
            <a:lvl2pPr lvl="1" algn="r" rtl="0">
              <a:spcBef>
                <a:spcPts val="0"/>
              </a:spcBef>
              <a:spcAft>
                <a:spcPts val="0"/>
              </a:spcAft>
              <a:buSzPts val="3500"/>
              <a:buNone/>
              <a:defRPr/>
            </a:lvl2pPr>
            <a:lvl3pPr lvl="2" algn="r" rtl="0">
              <a:spcBef>
                <a:spcPts val="0"/>
              </a:spcBef>
              <a:spcAft>
                <a:spcPts val="0"/>
              </a:spcAft>
              <a:buSzPts val="3500"/>
              <a:buNone/>
              <a:defRPr/>
            </a:lvl3pPr>
            <a:lvl4pPr lvl="3" algn="r" rtl="0">
              <a:spcBef>
                <a:spcPts val="0"/>
              </a:spcBef>
              <a:spcAft>
                <a:spcPts val="0"/>
              </a:spcAft>
              <a:buSzPts val="3500"/>
              <a:buNone/>
              <a:defRPr/>
            </a:lvl4pPr>
            <a:lvl5pPr lvl="4" algn="r" rtl="0">
              <a:spcBef>
                <a:spcPts val="0"/>
              </a:spcBef>
              <a:spcAft>
                <a:spcPts val="0"/>
              </a:spcAft>
              <a:buSzPts val="3500"/>
              <a:buNone/>
              <a:defRPr/>
            </a:lvl5pPr>
            <a:lvl6pPr lvl="5" algn="r" rtl="0">
              <a:spcBef>
                <a:spcPts val="0"/>
              </a:spcBef>
              <a:spcAft>
                <a:spcPts val="0"/>
              </a:spcAft>
              <a:buSzPts val="3500"/>
              <a:buNone/>
              <a:defRPr/>
            </a:lvl6pPr>
            <a:lvl7pPr lvl="6" algn="r" rtl="0">
              <a:spcBef>
                <a:spcPts val="0"/>
              </a:spcBef>
              <a:spcAft>
                <a:spcPts val="0"/>
              </a:spcAft>
              <a:buSzPts val="3500"/>
              <a:buNone/>
              <a:defRPr/>
            </a:lvl7pPr>
            <a:lvl8pPr lvl="7" algn="r" rtl="0">
              <a:spcBef>
                <a:spcPts val="0"/>
              </a:spcBef>
              <a:spcAft>
                <a:spcPts val="0"/>
              </a:spcAft>
              <a:buSzPts val="3500"/>
              <a:buNone/>
              <a:defRPr/>
            </a:lvl8pPr>
            <a:lvl9pPr lvl="8" algn="r" rtl="0">
              <a:spcBef>
                <a:spcPts val="0"/>
              </a:spcBef>
              <a:spcAft>
                <a:spcPts val="0"/>
              </a:spcAft>
              <a:buSzPts val="3500"/>
              <a:buNone/>
              <a:defRPr/>
            </a:lvl9pPr>
          </a:lstStyle>
          <a:p>
            <a:endParaRPr/>
          </a:p>
        </p:txBody>
      </p:sp>
      <p:sp>
        <p:nvSpPr>
          <p:cNvPr id="693" name="Google Shape;693;p31"/>
          <p:cNvSpPr txBox="1">
            <a:spLocks noGrp="1"/>
          </p:cNvSpPr>
          <p:nvPr>
            <p:ph type="subTitle" idx="1"/>
          </p:nvPr>
        </p:nvSpPr>
        <p:spPr>
          <a:xfrm>
            <a:off x="3680677" y="1585780"/>
            <a:ext cx="3757800" cy="1070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sz="16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694" name="Google Shape;694;p31"/>
          <p:cNvSpPr txBox="1"/>
          <p:nvPr/>
        </p:nvSpPr>
        <p:spPr>
          <a:xfrm>
            <a:off x="4117175" y="3702266"/>
            <a:ext cx="3321300" cy="495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000" b="1">
                <a:solidFill>
                  <a:schemeClr val="dk1"/>
                </a:solidFill>
                <a:latin typeface="Quicksand"/>
                <a:ea typeface="Quicksand"/>
                <a:cs typeface="Quicksand"/>
                <a:sym typeface="Quicksand"/>
              </a:rPr>
              <a:t>CREDITS:</a:t>
            </a:r>
            <a:r>
              <a:rPr lang="en" sz="1000">
                <a:solidFill>
                  <a:schemeClr val="dk1"/>
                </a:solidFill>
                <a:latin typeface="Quicksand"/>
                <a:ea typeface="Quicksand"/>
                <a:cs typeface="Quicksand"/>
                <a:sym typeface="Quicksand"/>
              </a:rPr>
              <a:t> </a:t>
            </a:r>
            <a:r>
              <a:rPr lang="en" sz="1000">
                <a:solidFill>
                  <a:schemeClr val="dk1"/>
                </a:solidFill>
                <a:latin typeface="Quicksand Medium"/>
                <a:ea typeface="Quicksand Medium"/>
                <a:cs typeface="Quicksand Medium"/>
                <a:sym typeface="Quicksand Medium"/>
              </a:rPr>
              <a:t>This presentation template was created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2">
                  <a:extLst>
                    <a:ext uri="{A12FA001-AC4F-418D-AE19-62706E023703}">
                      <ahyp:hlinkClr xmlns:ahyp="http://schemas.microsoft.com/office/drawing/2018/hyperlinkcolor" val="tx"/>
                    </a:ext>
                  </a:extLst>
                </a:hlinkClick>
              </a:rPr>
              <a:t>Slidesgo</a:t>
            </a:r>
            <a:r>
              <a:rPr lang="en" sz="1000">
                <a:solidFill>
                  <a:schemeClr val="dk1"/>
                </a:solidFill>
                <a:latin typeface="Quicksand"/>
                <a:ea typeface="Quicksand"/>
                <a:cs typeface="Quicksand"/>
                <a:sym typeface="Quicksand"/>
              </a:rPr>
              <a:t>, </a:t>
            </a:r>
            <a:r>
              <a:rPr lang="en" sz="1000">
                <a:solidFill>
                  <a:schemeClr val="dk1"/>
                </a:solidFill>
                <a:latin typeface="Quicksand Medium"/>
                <a:ea typeface="Quicksand Medium"/>
                <a:cs typeface="Quicksand Medium"/>
                <a:sym typeface="Quicksand Medium"/>
              </a:rPr>
              <a:t>and includes icons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3">
                  <a:extLst>
                    <a:ext uri="{A12FA001-AC4F-418D-AE19-62706E023703}">
                      <ahyp:hlinkClr xmlns:ahyp="http://schemas.microsoft.com/office/drawing/2018/hyperlinkcolor" val="tx"/>
                    </a:ext>
                  </a:extLst>
                </a:hlinkClick>
              </a:rPr>
              <a:t>Flaticon</a:t>
            </a:r>
            <a:r>
              <a:rPr lang="en" sz="1000">
                <a:solidFill>
                  <a:schemeClr val="dk1"/>
                </a:solidFill>
                <a:latin typeface="Quicksand"/>
                <a:ea typeface="Quicksand"/>
                <a:cs typeface="Quicksand"/>
                <a:sym typeface="Quicksand"/>
              </a:rPr>
              <a:t>,</a:t>
            </a:r>
            <a:r>
              <a:rPr lang="en" sz="1000">
                <a:solidFill>
                  <a:schemeClr val="dk1"/>
                </a:solidFill>
                <a:latin typeface="Quicksand Medium"/>
                <a:ea typeface="Quicksand Medium"/>
                <a:cs typeface="Quicksand Medium"/>
                <a:sym typeface="Quicksand Medium"/>
              </a:rPr>
              <a:t> and infographics &amp; images by</a:t>
            </a:r>
            <a:r>
              <a:rPr lang="en" sz="1000">
                <a:solidFill>
                  <a:schemeClr val="dk1"/>
                </a:solidFill>
                <a:latin typeface="Quicksand"/>
                <a:ea typeface="Quicksand"/>
                <a:cs typeface="Quicksand"/>
                <a:sym typeface="Quicksand"/>
              </a:rPr>
              <a:t> </a:t>
            </a:r>
            <a:r>
              <a:rPr lang="en" sz="1000" b="1" u="sng">
                <a:solidFill>
                  <a:schemeClr val="dk1"/>
                </a:solidFill>
                <a:latin typeface="Quicksand"/>
                <a:ea typeface="Quicksand"/>
                <a:cs typeface="Quicksand"/>
                <a:sym typeface="Quicksand"/>
                <a:hlinkClick r:id="rId4">
                  <a:extLst>
                    <a:ext uri="{A12FA001-AC4F-418D-AE19-62706E023703}">
                      <ahyp:hlinkClr xmlns:ahyp="http://schemas.microsoft.com/office/drawing/2018/hyperlinkcolor" val="tx"/>
                    </a:ext>
                  </a:extLst>
                </a:hlinkClick>
              </a:rPr>
              <a:t>Freepik</a:t>
            </a:r>
            <a:r>
              <a:rPr lang="en" sz="1000" u="sng">
                <a:solidFill>
                  <a:schemeClr val="dk1"/>
                </a:solidFill>
                <a:latin typeface="Quicksand"/>
                <a:ea typeface="Quicksand"/>
                <a:cs typeface="Quicksand"/>
                <a:sym typeface="Quicksand"/>
              </a:rPr>
              <a:t> </a:t>
            </a:r>
            <a:endParaRPr sz="1000" b="1" u="sng">
              <a:solidFill>
                <a:schemeClr val="dk1"/>
              </a:solidFill>
              <a:latin typeface="Quicksand"/>
              <a:ea typeface="Quicksand"/>
              <a:cs typeface="Quicksand"/>
              <a:sym typeface="Quicksan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695"/>
        <p:cNvGrpSpPr/>
        <p:nvPr/>
      </p:nvGrpSpPr>
      <p:grpSpPr>
        <a:xfrm>
          <a:off x="0" y="0"/>
          <a:ext cx="0" cy="0"/>
          <a:chOff x="0" y="0"/>
          <a:chExt cx="0" cy="0"/>
        </a:xfrm>
      </p:grpSpPr>
      <p:sp>
        <p:nvSpPr>
          <p:cNvPr id="696" name="Google Shape;696;p32"/>
          <p:cNvSpPr/>
          <p:nvPr/>
        </p:nvSpPr>
        <p:spPr>
          <a:xfrm>
            <a:off x="146050" y="127375"/>
            <a:ext cx="8851800" cy="4888800"/>
          </a:xfrm>
          <a:prstGeom prst="rect">
            <a:avLst/>
          </a:prstGeom>
          <a:solidFill>
            <a:schemeClr val="lt1"/>
          </a:solidFill>
          <a:ln w="28575" cap="flat" cmpd="sng">
            <a:solidFill>
              <a:schemeClr val="dk1"/>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7" name="Google Shape;697;p32"/>
          <p:cNvGrpSpPr/>
          <p:nvPr/>
        </p:nvGrpSpPr>
        <p:grpSpPr>
          <a:xfrm>
            <a:off x="-278223" y="-260993"/>
            <a:ext cx="9574818" cy="5616316"/>
            <a:chOff x="-278223" y="-260993"/>
            <a:chExt cx="9574818" cy="5616316"/>
          </a:xfrm>
        </p:grpSpPr>
        <p:grpSp>
          <p:nvGrpSpPr>
            <p:cNvPr id="698" name="Google Shape;698;p32"/>
            <p:cNvGrpSpPr/>
            <p:nvPr/>
          </p:nvGrpSpPr>
          <p:grpSpPr>
            <a:xfrm>
              <a:off x="-278223" y="4348671"/>
              <a:ext cx="1122735" cy="1006652"/>
              <a:chOff x="-1293411" y="7086827"/>
              <a:chExt cx="998253" cy="895041"/>
            </a:xfrm>
          </p:grpSpPr>
          <p:grpSp>
            <p:nvGrpSpPr>
              <p:cNvPr id="699" name="Google Shape;699;p32"/>
              <p:cNvGrpSpPr/>
              <p:nvPr/>
            </p:nvGrpSpPr>
            <p:grpSpPr>
              <a:xfrm>
                <a:off x="-1293411" y="7086827"/>
                <a:ext cx="998253" cy="895041"/>
                <a:chOff x="-1293411" y="7086827"/>
                <a:chExt cx="998253" cy="895041"/>
              </a:xfrm>
            </p:grpSpPr>
            <p:sp>
              <p:nvSpPr>
                <p:cNvPr id="700" name="Google Shape;700;p32"/>
                <p:cNvSpPr/>
                <p:nvPr/>
              </p:nvSpPr>
              <p:spPr>
                <a:xfrm>
                  <a:off x="-1293411" y="7086827"/>
                  <a:ext cx="998253" cy="895041"/>
                </a:xfrm>
                <a:custGeom>
                  <a:avLst/>
                  <a:gdLst/>
                  <a:ahLst/>
                  <a:cxnLst/>
                  <a:rect l="l" t="t" r="r" b="b"/>
                  <a:pathLst>
                    <a:path w="28793" h="25816" extrusionOk="0">
                      <a:moveTo>
                        <a:pt x="10956" y="1248"/>
                      </a:moveTo>
                      <a:cubicBezTo>
                        <a:pt x="11045" y="1248"/>
                        <a:pt x="11102" y="1352"/>
                        <a:pt x="11045" y="1427"/>
                      </a:cubicBezTo>
                      <a:cubicBezTo>
                        <a:pt x="11022" y="1456"/>
                        <a:pt x="10988" y="1470"/>
                        <a:pt x="10955" y="1470"/>
                      </a:cubicBezTo>
                      <a:cubicBezTo>
                        <a:pt x="10908" y="1470"/>
                        <a:pt x="10862" y="1442"/>
                        <a:pt x="10848" y="1389"/>
                      </a:cubicBezTo>
                      <a:cubicBezTo>
                        <a:pt x="10834" y="1328"/>
                        <a:pt x="10867" y="1267"/>
                        <a:pt x="10928" y="1248"/>
                      </a:cubicBezTo>
                      <a:close/>
                      <a:moveTo>
                        <a:pt x="8536" y="1910"/>
                      </a:moveTo>
                      <a:cubicBezTo>
                        <a:pt x="8554" y="1910"/>
                        <a:pt x="8572" y="1915"/>
                        <a:pt x="8590" y="1924"/>
                      </a:cubicBezTo>
                      <a:cubicBezTo>
                        <a:pt x="8642" y="1952"/>
                        <a:pt x="8661" y="2023"/>
                        <a:pt x="8633" y="2074"/>
                      </a:cubicBezTo>
                      <a:lnTo>
                        <a:pt x="8633" y="2074"/>
                      </a:lnTo>
                      <a:lnTo>
                        <a:pt x="8633" y="2074"/>
                      </a:lnTo>
                      <a:cubicBezTo>
                        <a:pt x="8610" y="2121"/>
                        <a:pt x="8572" y="2140"/>
                        <a:pt x="8535" y="2140"/>
                      </a:cubicBezTo>
                      <a:cubicBezTo>
                        <a:pt x="8455" y="2140"/>
                        <a:pt x="8375" y="2056"/>
                        <a:pt x="8436" y="1966"/>
                      </a:cubicBezTo>
                      <a:lnTo>
                        <a:pt x="8436" y="1966"/>
                      </a:lnTo>
                      <a:lnTo>
                        <a:pt x="8633" y="2074"/>
                      </a:lnTo>
                      <a:lnTo>
                        <a:pt x="8440" y="1966"/>
                      </a:lnTo>
                      <a:cubicBezTo>
                        <a:pt x="8454" y="1938"/>
                        <a:pt x="8478" y="1920"/>
                        <a:pt x="8506" y="1915"/>
                      </a:cubicBezTo>
                      <a:cubicBezTo>
                        <a:pt x="8516" y="1912"/>
                        <a:pt x="8526" y="1910"/>
                        <a:pt x="8536" y="1910"/>
                      </a:cubicBezTo>
                      <a:close/>
                      <a:moveTo>
                        <a:pt x="10952" y="1"/>
                      </a:moveTo>
                      <a:cubicBezTo>
                        <a:pt x="10919" y="1"/>
                        <a:pt x="10886" y="2"/>
                        <a:pt x="10853" y="4"/>
                      </a:cubicBezTo>
                      <a:cubicBezTo>
                        <a:pt x="10210" y="51"/>
                        <a:pt x="9689" y="549"/>
                        <a:pt x="9609" y="1197"/>
                      </a:cubicBezTo>
                      <a:cubicBezTo>
                        <a:pt x="9346" y="852"/>
                        <a:pt x="8944" y="664"/>
                        <a:pt x="8533" y="664"/>
                      </a:cubicBezTo>
                      <a:cubicBezTo>
                        <a:pt x="8329" y="664"/>
                        <a:pt x="8122" y="710"/>
                        <a:pt x="7929" y="807"/>
                      </a:cubicBezTo>
                      <a:cubicBezTo>
                        <a:pt x="7351" y="1093"/>
                        <a:pt x="7056" y="1751"/>
                        <a:pt x="7225" y="2380"/>
                      </a:cubicBezTo>
                      <a:cubicBezTo>
                        <a:pt x="7253" y="2473"/>
                        <a:pt x="7286" y="2563"/>
                        <a:pt x="7333" y="2652"/>
                      </a:cubicBezTo>
                      <a:cubicBezTo>
                        <a:pt x="7290" y="2685"/>
                        <a:pt x="7248" y="2722"/>
                        <a:pt x="7215" y="2764"/>
                      </a:cubicBezTo>
                      <a:cubicBezTo>
                        <a:pt x="6976" y="3051"/>
                        <a:pt x="6966" y="3464"/>
                        <a:pt x="7196" y="3760"/>
                      </a:cubicBezTo>
                      <a:lnTo>
                        <a:pt x="8116" y="4942"/>
                      </a:lnTo>
                      <a:lnTo>
                        <a:pt x="8539" y="6487"/>
                      </a:lnTo>
                      <a:cubicBezTo>
                        <a:pt x="8187" y="6679"/>
                        <a:pt x="7844" y="6895"/>
                        <a:pt x="7520" y="7130"/>
                      </a:cubicBezTo>
                      <a:cubicBezTo>
                        <a:pt x="7511" y="7101"/>
                        <a:pt x="7502" y="7078"/>
                        <a:pt x="7492" y="7050"/>
                      </a:cubicBezTo>
                      <a:cubicBezTo>
                        <a:pt x="6938" y="5524"/>
                        <a:pt x="5798" y="4482"/>
                        <a:pt x="5333" y="4102"/>
                      </a:cubicBezTo>
                      <a:cubicBezTo>
                        <a:pt x="5166" y="3958"/>
                        <a:pt x="4968" y="3892"/>
                        <a:pt x="4774" y="3892"/>
                      </a:cubicBezTo>
                      <a:cubicBezTo>
                        <a:pt x="4375" y="3892"/>
                        <a:pt x="3993" y="4170"/>
                        <a:pt x="3920" y="4618"/>
                      </a:cubicBezTo>
                      <a:cubicBezTo>
                        <a:pt x="3775" y="5369"/>
                        <a:pt x="3751" y="6144"/>
                        <a:pt x="3840" y="6904"/>
                      </a:cubicBezTo>
                      <a:cubicBezTo>
                        <a:pt x="3642" y="6886"/>
                        <a:pt x="3443" y="6877"/>
                        <a:pt x="3245" y="6877"/>
                      </a:cubicBezTo>
                      <a:cubicBezTo>
                        <a:pt x="2734" y="6877"/>
                        <a:pt x="2226" y="6938"/>
                        <a:pt x="1733" y="7059"/>
                      </a:cubicBezTo>
                      <a:cubicBezTo>
                        <a:pt x="1151" y="7195"/>
                        <a:pt x="850" y="7838"/>
                        <a:pt x="1118" y="8374"/>
                      </a:cubicBezTo>
                      <a:cubicBezTo>
                        <a:pt x="1418" y="8979"/>
                        <a:pt x="1808" y="9533"/>
                        <a:pt x="2282" y="10016"/>
                      </a:cubicBezTo>
                      <a:cubicBezTo>
                        <a:pt x="1583" y="10458"/>
                        <a:pt x="963" y="11002"/>
                        <a:pt x="442" y="11640"/>
                      </a:cubicBezTo>
                      <a:cubicBezTo>
                        <a:pt x="1" y="12152"/>
                        <a:pt x="292" y="12950"/>
                        <a:pt x="958" y="13058"/>
                      </a:cubicBezTo>
                      <a:cubicBezTo>
                        <a:pt x="1432" y="13148"/>
                        <a:pt x="1913" y="13194"/>
                        <a:pt x="2394" y="13194"/>
                      </a:cubicBezTo>
                      <a:cubicBezTo>
                        <a:pt x="2761" y="13194"/>
                        <a:pt x="3129" y="13167"/>
                        <a:pt x="3493" y="13114"/>
                      </a:cubicBezTo>
                      <a:lnTo>
                        <a:pt x="3493" y="13114"/>
                      </a:lnTo>
                      <a:cubicBezTo>
                        <a:pt x="2766" y="16179"/>
                        <a:pt x="3479" y="19409"/>
                        <a:pt x="5427" y="21887"/>
                      </a:cubicBezTo>
                      <a:cubicBezTo>
                        <a:pt x="7380" y="24361"/>
                        <a:pt x="10355" y="25806"/>
                        <a:pt x="13505" y="25816"/>
                      </a:cubicBezTo>
                      <a:cubicBezTo>
                        <a:pt x="14430" y="25816"/>
                        <a:pt x="15345" y="25694"/>
                        <a:pt x="16237" y="25450"/>
                      </a:cubicBezTo>
                      <a:cubicBezTo>
                        <a:pt x="18950" y="24713"/>
                        <a:pt x="21245" y="22896"/>
                        <a:pt x="22578" y="20422"/>
                      </a:cubicBezTo>
                      <a:cubicBezTo>
                        <a:pt x="22756" y="20568"/>
                        <a:pt x="22939" y="20704"/>
                        <a:pt x="23127" y="20836"/>
                      </a:cubicBezTo>
                      <a:cubicBezTo>
                        <a:pt x="24681" y="21873"/>
                        <a:pt x="26450" y="22065"/>
                        <a:pt x="27140" y="22103"/>
                      </a:cubicBezTo>
                      <a:cubicBezTo>
                        <a:pt x="27166" y="22105"/>
                        <a:pt x="27191" y="22106"/>
                        <a:pt x="27216" y="22106"/>
                      </a:cubicBezTo>
                      <a:cubicBezTo>
                        <a:pt x="27865" y="22106"/>
                        <a:pt x="28302" y="21413"/>
                        <a:pt x="27999" y="20817"/>
                      </a:cubicBezTo>
                      <a:cubicBezTo>
                        <a:pt x="27596" y="19972"/>
                        <a:pt x="27056" y="19197"/>
                        <a:pt x="26408" y="18522"/>
                      </a:cubicBezTo>
                      <a:cubicBezTo>
                        <a:pt x="27384" y="17982"/>
                        <a:pt x="28084" y="17240"/>
                        <a:pt x="28389" y="16874"/>
                      </a:cubicBezTo>
                      <a:cubicBezTo>
                        <a:pt x="28793" y="16405"/>
                        <a:pt x="28647" y="15682"/>
                        <a:pt x="28098" y="15400"/>
                      </a:cubicBezTo>
                      <a:cubicBezTo>
                        <a:pt x="27361" y="15020"/>
                        <a:pt x="26568" y="14762"/>
                        <a:pt x="25746" y="14644"/>
                      </a:cubicBezTo>
                      <a:cubicBezTo>
                        <a:pt x="26131" y="13720"/>
                        <a:pt x="26352" y="12734"/>
                        <a:pt x="26408" y="11734"/>
                      </a:cubicBezTo>
                      <a:cubicBezTo>
                        <a:pt x="26456" y="11189"/>
                        <a:pt x="26015" y="10771"/>
                        <a:pt x="25523" y="10771"/>
                      </a:cubicBezTo>
                      <a:cubicBezTo>
                        <a:pt x="25389" y="10771"/>
                        <a:pt x="25250" y="10802"/>
                        <a:pt x="25117" y="10871"/>
                      </a:cubicBezTo>
                      <a:cubicBezTo>
                        <a:pt x="24446" y="11194"/>
                        <a:pt x="23812" y="11598"/>
                        <a:pt x="23240" y="12077"/>
                      </a:cubicBezTo>
                      <a:cubicBezTo>
                        <a:pt x="22982" y="11335"/>
                        <a:pt x="22639" y="10631"/>
                        <a:pt x="22217" y="9969"/>
                      </a:cubicBezTo>
                      <a:cubicBezTo>
                        <a:pt x="22268" y="9932"/>
                        <a:pt x="22320" y="9890"/>
                        <a:pt x="22367" y="9843"/>
                      </a:cubicBezTo>
                      <a:cubicBezTo>
                        <a:pt x="22733" y="9491"/>
                        <a:pt x="22855" y="8974"/>
                        <a:pt x="22700" y="8463"/>
                      </a:cubicBezTo>
                      <a:cubicBezTo>
                        <a:pt x="22630" y="8237"/>
                        <a:pt x="22437" y="7829"/>
                        <a:pt x="21926" y="7463"/>
                      </a:cubicBezTo>
                      <a:cubicBezTo>
                        <a:pt x="22601" y="6994"/>
                        <a:pt x="22747" y="6426"/>
                        <a:pt x="22775" y="6196"/>
                      </a:cubicBezTo>
                      <a:cubicBezTo>
                        <a:pt x="22860" y="5604"/>
                        <a:pt x="22536" y="5027"/>
                        <a:pt x="21982" y="4797"/>
                      </a:cubicBezTo>
                      <a:cubicBezTo>
                        <a:pt x="21866" y="4748"/>
                        <a:pt x="21645" y="4675"/>
                        <a:pt x="21346" y="4675"/>
                      </a:cubicBezTo>
                      <a:cubicBezTo>
                        <a:pt x="21101" y="4675"/>
                        <a:pt x="20802" y="4724"/>
                        <a:pt x="20466" y="4877"/>
                      </a:cubicBezTo>
                      <a:cubicBezTo>
                        <a:pt x="20395" y="4060"/>
                        <a:pt x="19978" y="3652"/>
                        <a:pt x="19795" y="3511"/>
                      </a:cubicBezTo>
                      <a:cubicBezTo>
                        <a:pt x="19558" y="3324"/>
                        <a:pt x="19270" y="3230"/>
                        <a:pt x="18983" y="3230"/>
                      </a:cubicBezTo>
                      <a:cubicBezTo>
                        <a:pt x="18701" y="3230"/>
                        <a:pt x="18419" y="3320"/>
                        <a:pt x="18185" y="3501"/>
                      </a:cubicBezTo>
                      <a:cubicBezTo>
                        <a:pt x="18002" y="3637"/>
                        <a:pt x="17574" y="4036"/>
                        <a:pt x="17495" y="4858"/>
                      </a:cubicBezTo>
                      <a:cubicBezTo>
                        <a:pt x="17164" y="4703"/>
                        <a:pt x="16854" y="4638"/>
                        <a:pt x="16576" y="4638"/>
                      </a:cubicBezTo>
                      <a:cubicBezTo>
                        <a:pt x="16281" y="4638"/>
                        <a:pt x="16022" y="4711"/>
                        <a:pt x="15814" y="4830"/>
                      </a:cubicBezTo>
                      <a:cubicBezTo>
                        <a:pt x="15598" y="4956"/>
                        <a:pt x="15420" y="5139"/>
                        <a:pt x="15303" y="5360"/>
                      </a:cubicBezTo>
                      <a:cubicBezTo>
                        <a:pt x="14725" y="5257"/>
                        <a:pt x="14141" y="5204"/>
                        <a:pt x="13555" y="5204"/>
                      </a:cubicBezTo>
                      <a:cubicBezTo>
                        <a:pt x="13446" y="5204"/>
                        <a:pt x="13337" y="5206"/>
                        <a:pt x="13228" y="5210"/>
                      </a:cubicBezTo>
                      <a:lnTo>
                        <a:pt x="12806" y="3661"/>
                      </a:lnTo>
                      <a:lnTo>
                        <a:pt x="12998" y="2178"/>
                      </a:lnTo>
                      <a:cubicBezTo>
                        <a:pt x="13045" y="1807"/>
                        <a:pt x="12824" y="1450"/>
                        <a:pt x="12468" y="1328"/>
                      </a:cubicBezTo>
                      <a:cubicBezTo>
                        <a:pt x="12416" y="1309"/>
                        <a:pt x="12364" y="1300"/>
                        <a:pt x="12308" y="1295"/>
                      </a:cubicBezTo>
                      <a:cubicBezTo>
                        <a:pt x="12303" y="1192"/>
                        <a:pt x="12289" y="1093"/>
                        <a:pt x="12261" y="1000"/>
                      </a:cubicBezTo>
                      <a:cubicBezTo>
                        <a:pt x="12101" y="407"/>
                        <a:pt x="11560" y="1"/>
                        <a:pt x="10952"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2"/>
                <p:cNvSpPr/>
                <p:nvPr/>
              </p:nvSpPr>
              <p:spPr>
                <a:xfrm>
                  <a:off x="-1269572" y="7245249"/>
                  <a:ext cx="215162" cy="271709"/>
                </a:xfrm>
                <a:custGeom>
                  <a:avLst/>
                  <a:gdLst/>
                  <a:ahLst/>
                  <a:cxnLst/>
                  <a:rect l="l" t="t" r="r" b="b"/>
                  <a:pathLst>
                    <a:path w="6206" h="7837" extrusionOk="0">
                      <a:moveTo>
                        <a:pt x="3837" y="1"/>
                      </a:moveTo>
                      <a:cubicBezTo>
                        <a:pt x="3777" y="1"/>
                        <a:pt x="3727" y="46"/>
                        <a:pt x="3709" y="130"/>
                      </a:cubicBezTo>
                      <a:cubicBezTo>
                        <a:pt x="3610" y="637"/>
                        <a:pt x="3436" y="1937"/>
                        <a:pt x="3873" y="3247"/>
                      </a:cubicBezTo>
                      <a:cubicBezTo>
                        <a:pt x="3353" y="3046"/>
                        <a:pt x="2817" y="2981"/>
                        <a:pt x="2338" y="2981"/>
                      </a:cubicBezTo>
                      <a:cubicBezTo>
                        <a:pt x="1752" y="2981"/>
                        <a:pt x="1253" y="3079"/>
                        <a:pt x="977" y="3148"/>
                      </a:cubicBezTo>
                      <a:cubicBezTo>
                        <a:pt x="850" y="3172"/>
                        <a:pt x="789" y="3313"/>
                        <a:pt x="850" y="3425"/>
                      </a:cubicBezTo>
                      <a:cubicBezTo>
                        <a:pt x="1071" y="3876"/>
                        <a:pt x="1672" y="4927"/>
                        <a:pt x="2709" y="5533"/>
                      </a:cubicBezTo>
                      <a:cubicBezTo>
                        <a:pt x="1357" y="6040"/>
                        <a:pt x="423" y="7058"/>
                        <a:pt x="85" y="7481"/>
                      </a:cubicBezTo>
                      <a:cubicBezTo>
                        <a:pt x="1" y="7584"/>
                        <a:pt x="38" y="7692"/>
                        <a:pt x="170" y="7715"/>
                      </a:cubicBezTo>
                      <a:cubicBezTo>
                        <a:pt x="434" y="7766"/>
                        <a:pt x="905" y="7837"/>
                        <a:pt x="1479" y="7837"/>
                      </a:cubicBezTo>
                      <a:cubicBezTo>
                        <a:pt x="2076" y="7837"/>
                        <a:pt x="2785" y="7760"/>
                        <a:pt x="3488" y="7504"/>
                      </a:cubicBezTo>
                      <a:cubicBezTo>
                        <a:pt x="4201" y="7232"/>
                        <a:pt x="4854" y="6833"/>
                        <a:pt x="5412" y="6321"/>
                      </a:cubicBezTo>
                      <a:cubicBezTo>
                        <a:pt x="5567" y="6185"/>
                        <a:pt x="5713" y="6044"/>
                        <a:pt x="5863" y="5904"/>
                      </a:cubicBezTo>
                      <a:cubicBezTo>
                        <a:pt x="6112" y="5678"/>
                        <a:pt x="6168" y="5383"/>
                        <a:pt x="6187" y="5063"/>
                      </a:cubicBezTo>
                      <a:cubicBezTo>
                        <a:pt x="6206" y="4744"/>
                        <a:pt x="6206" y="4425"/>
                        <a:pt x="6178" y="4111"/>
                      </a:cubicBezTo>
                      <a:cubicBezTo>
                        <a:pt x="6140" y="3618"/>
                        <a:pt x="6041" y="3134"/>
                        <a:pt x="5872" y="2674"/>
                      </a:cubicBezTo>
                      <a:cubicBezTo>
                        <a:pt x="5384" y="1318"/>
                        <a:pt x="4361" y="384"/>
                        <a:pt x="3943" y="46"/>
                      </a:cubicBezTo>
                      <a:cubicBezTo>
                        <a:pt x="3908" y="15"/>
                        <a:pt x="3871" y="1"/>
                        <a:pt x="3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2"/>
                <p:cNvSpPr/>
                <p:nvPr/>
              </p:nvSpPr>
              <p:spPr>
                <a:xfrm>
                  <a:off x="-1250747" y="7257660"/>
                  <a:ext cx="188050" cy="255795"/>
                </a:xfrm>
                <a:custGeom>
                  <a:avLst/>
                  <a:gdLst/>
                  <a:ahLst/>
                  <a:cxnLst/>
                  <a:rect l="l" t="t" r="r" b="b"/>
                  <a:pathLst>
                    <a:path w="5424" h="7378" extrusionOk="0">
                      <a:moveTo>
                        <a:pt x="3448" y="0"/>
                      </a:moveTo>
                      <a:cubicBezTo>
                        <a:pt x="3350" y="0"/>
                        <a:pt x="3249" y="90"/>
                        <a:pt x="3302" y="213"/>
                      </a:cubicBezTo>
                      <a:lnTo>
                        <a:pt x="3809" y="1603"/>
                      </a:lnTo>
                      <a:lnTo>
                        <a:pt x="3367" y="1241"/>
                      </a:lnTo>
                      <a:cubicBezTo>
                        <a:pt x="3335" y="1214"/>
                        <a:pt x="3302" y="1203"/>
                        <a:pt x="3270" y="1203"/>
                      </a:cubicBezTo>
                      <a:cubicBezTo>
                        <a:pt x="3148" y="1203"/>
                        <a:pt x="3052" y="1372"/>
                        <a:pt x="3175" y="1476"/>
                      </a:cubicBezTo>
                      <a:lnTo>
                        <a:pt x="4011" y="2166"/>
                      </a:lnTo>
                      <a:lnTo>
                        <a:pt x="4433" y="3330"/>
                      </a:lnTo>
                      <a:lnTo>
                        <a:pt x="3560" y="2603"/>
                      </a:lnTo>
                      <a:cubicBezTo>
                        <a:pt x="3528" y="2577"/>
                        <a:pt x="3494" y="2566"/>
                        <a:pt x="3462" y="2566"/>
                      </a:cubicBezTo>
                      <a:cubicBezTo>
                        <a:pt x="3337" y="2566"/>
                        <a:pt x="3240" y="2736"/>
                        <a:pt x="3367" y="2837"/>
                      </a:cubicBezTo>
                      <a:lnTo>
                        <a:pt x="4639" y="3893"/>
                      </a:lnTo>
                      <a:lnTo>
                        <a:pt x="5015" y="4931"/>
                      </a:lnTo>
                      <a:lnTo>
                        <a:pt x="4114" y="4513"/>
                      </a:lnTo>
                      <a:lnTo>
                        <a:pt x="3353" y="3002"/>
                      </a:lnTo>
                      <a:cubicBezTo>
                        <a:pt x="3325" y="2935"/>
                        <a:pt x="3272" y="2907"/>
                        <a:pt x="3219" y="2907"/>
                      </a:cubicBezTo>
                      <a:cubicBezTo>
                        <a:pt x="3115" y="2907"/>
                        <a:pt x="3010" y="3012"/>
                        <a:pt x="3081" y="3133"/>
                      </a:cubicBezTo>
                      <a:lnTo>
                        <a:pt x="3668" y="4306"/>
                      </a:lnTo>
                      <a:lnTo>
                        <a:pt x="2565" y="3790"/>
                      </a:lnTo>
                      <a:lnTo>
                        <a:pt x="2072" y="2809"/>
                      </a:lnTo>
                      <a:cubicBezTo>
                        <a:pt x="2044" y="2743"/>
                        <a:pt x="1992" y="2716"/>
                        <a:pt x="1941" y="2716"/>
                      </a:cubicBezTo>
                      <a:cubicBezTo>
                        <a:pt x="1837" y="2716"/>
                        <a:pt x="1733" y="2823"/>
                        <a:pt x="1804" y="2945"/>
                      </a:cubicBezTo>
                      <a:lnTo>
                        <a:pt x="2124" y="3584"/>
                      </a:lnTo>
                      <a:lnTo>
                        <a:pt x="805" y="2964"/>
                      </a:lnTo>
                      <a:cubicBezTo>
                        <a:pt x="778" y="2950"/>
                        <a:pt x="753" y="2944"/>
                        <a:pt x="730" y="2944"/>
                      </a:cubicBezTo>
                      <a:cubicBezTo>
                        <a:pt x="585" y="2944"/>
                        <a:pt x="508" y="3172"/>
                        <a:pt x="678" y="3241"/>
                      </a:cubicBezTo>
                      <a:lnTo>
                        <a:pt x="1997" y="3856"/>
                      </a:lnTo>
                      <a:lnTo>
                        <a:pt x="1302" y="4020"/>
                      </a:lnTo>
                      <a:cubicBezTo>
                        <a:pt x="1126" y="4069"/>
                        <a:pt x="1173" y="4315"/>
                        <a:pt x="1338" y="4315"/>
                      </a:cubicBezTo>
                      <a:cubicBezTo>
                        <a:pt x="1349" y="4315"/>
                        <a:pt x="1360" y="4314"/>
                        <a:pt x="1373" y="4311"/>
                      </a:cubicBezTo>
                      <a:lnTo>
                        <a:pt x="2443" y="4062"/>
                      </a:lnTo>
                      <a:lnTo>
                        <a:pt x="3546" y="4574"/>
                      </a:lnTo>
                      <a:lnTo>
                        <a:pt x="2288" y="4870"/>
                      </a:lnTo>
                      <a:cubicBezTo>
                        <a:pt x="2112" y="4918"/>
                        <a:pt x="2159" y="5164"/>
                        <a:pt x="2320" y="5164"/>
                      </a:cubicBezTo>
                      <a:cubicBezTo>
                        <a:pt x="2330" y="5164"/>
                        <a:pt x="2342" y="5163"/>
                        <a:pt x="2354" y="5161"/>
                      </a:cubicBezTo>
                      <a:lnTo>
                        <a:pt x="3987" y="4781"/>
                      </a:lnTo>
                      <a:lnTo>
                        <a:pt x="4884" y="5198"/>
                      </a:lnTo>
                      <a:lnTo>
                        <a:pt x="3851" y="5579"/>
                      </a:lnTo>
                      <a:lnTo>
                        <a:pt x="2227" y="5278"/>
                      </a:lnTo>
                      <a:cubicBezTo>
                        <a:pt x="2214" y="5274"/>
                        <a:pt x="2203" y="5272"/>
                        <a:pt x="2191" y="5272"/>
                      </a:cubicBezTo>
                      <a:cubicBezTo>
                        <a:pt x="2054" y="5272"/>
                        <a:pt x="2010" y="5565"/>
                        <a:pt x="2171" y="5574"/>
                      </a:cubicBezTo>
                      <a:lnTo>
                        <a:pt x="3292" y="5780"/>
                      </a:lnTo>
                      <a:lnTo>
                        <a:pt x="2128" y="6203"/>
                      </a:lnTo>
                      <a:lnTo>
                        <a:pt x="1058" y="6006"/>
                      </a:lnTo>
                      <a:cubicBezTo>
                        <a:pt x="1046" y="6001"/>
                        <a:pt x="1034" y="5999"/>
                        <a:pt x="1023" y="5999"/>
                      </a:cubicBezTo>
                      <a:cubicBezTo>
                        <a:pt x="886" y="5999"/>
                        <a:pt x="846" y="6292"/>
                        <a:pt x="1006" y="6297"/>
                      </a:cubicBezTo>
                      <a:lnTo>
                        <a:pt x="1565" y="6400"/>
                      </a:lnTo>
                      <a:lnTo>
                        <a:pt x="176" y="6907"/>
                      </a:lnTo>
                      <a:cubicBezTo>
                        <a:pt x="1" y="6965"/>
                        <a:pt x="63" y="7205"/>
                        <a:pt x="214" y="7205"/>
                      </a:cubicBezTo>
                      <a:cubicBezTo>
                        <a:pt x="233" y="7205"/>
                        <a:pt x="253" y="7202"/>
                        <a:pt x="274" y="7193"/>
                      </a:cubicBezTo>
                      <a:lnTo>
                        <a:pt x="1668" y="6686"/>
                      </a:lnTo>
                      <a:lnTo>
                        <a:pt x="1668" y="6686"/>
                      </a:lnTo>
                      <a:lnTo>
                        <a:pt x="1302" y="7127"/>
                      </a:lnTo>
                      <a:cubicBezTo>
                        <a:pt x="1209" y="7242"/>
                        <a:pt x="1312" y="7377"/>
                        <a:pt x="1424" y="7377"/>
                      </a:cubicBezTo>
                      <a:cubicBezTo>
                        <a:pt x="1464" y="7377"/>
                        <a:pt x="1504" y="7360"/>
                        <a:pt x="1537" y="7320"/>
                      </a:cubicBezTo>
                      <a:lnTo>
                        <a:pt x="2232" y="6489"/>
                      </a:lnTo>
                      <a:lnTo>
                        <a:pt x="3391" y="6067"/>
                      </a:lnTo>
                      <a:lnTo>
                        <a:pt x="2654" y="6954"/>
                      </a:lnTo>
                      <a:cubicBezTo>
                        <a:pt x="2561" y="7071"/>
                        <a:pt x="2663" y="7206"/>
                        <a:pt x="2774" y="7206"/>
                      </a:cubicBezTo>
                      <a:cubicBezTo>
                        <a:pt x="2814" y="7206"/>
                        <a:pt x="2855" y="7189"/>
                        <a:pt x="2889" y="7146"/>
                      </a:cubicBezTo>
                      <a:lnTo>
                        <a:pt x="3954" y="5865"/>
                      </a:lnTo>
                      <a:lnTo>
                        <a:pt x="5297" y="5377"/>
                      </a:lnTo>
                      <a:cubicBezTo>
                        <a:pt x="5376" y="5325"/>
                        <a:pt x="5423" y="5226"/>
                        <a:pt x="5414" y="5133"/>
                      </a:cubicBezTo>
                      <a:lnTo>
                        <a:pt x="5409" y="5128"/>
                      </a:lnTo>
                      <a:lnTo>
                        <a:pt x="4921" y="3790"/>
                      </a:lnTo>
                      <a:lnTo>
                        <a:pt x="5222" y="2147"/>
                      </a:lnTo>
                      <a:cubicBezTo>
                        <a:pt x="5227" y="2047"/>
                        <a:pt x="5149" y="1990"/>
                        <a:pt x="5070" y="1990"/>
                      </a:cubicBezTo>
                      <a:cubicBezTo>
                        <a:pt x="5012" y="1990"/>
                        <a:pt x="4954" y="2021"/>
                        <a:pt x="4931" y="2091"/>
                      </a:cubicBezTo>
                      <a:lnTo>
                        <a:pt x="4719" y="3227"/>
                      </a:lnTo>
                      <a:lnTo>
                        <a:pt x="4297" y="2063"/>
                      </a:lnTo>
                      <a:lnTo>
                        <a:pt x="4494" y="997"/>
                      </a:lnTo>
                      <a:cubicBezTo>
                        <a:pt x="4499" y="898"/>
                        <a:pt x="4421" y="840"/>
                        <a:pt x="4343" y="840"/>
                      </a:cubicBezTo>
                      <a:cubicBezTo>
                        <a:pt x="4285" y="840"/>
                        <a:pt x="4227" y="871"/>
                        <a:pt x="4203" y="941"/>
                      </a:cubicBezTo>
                      <a:lnTo>
                        <a:pt x="4090" y="1504"/>
                      </a:lnTo>
                      <a:lnTo>
                        <a:pt x="3588" y="110"/>
                      </a:lnTo>
                      <a:cubicBezTo>
                        <a:pt x="3565" y="33"/>
                        <a:pt x="3507" y="0"/>
                        <a:pt x="344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2"/>
                <p:cNvSpPr/>
                <p:nvPr/>
              </p:nvSpPr>
              <p:spPr>
                <a:xfrm>
                  <a:off x="-565461" y="7483731"/>
                  <a:ext cx="232081" cy="342124"/>
                </a:xfrm>
                <a:custGeom>
                  <a:avLst/>
                  <a:gdLst/>
                  <a:ahLst/>
                  <a:cxnLst/>
                  <a:rect l="l" t="t" r="r" b="b"/>
                  <a:pathLst>
                    <a:path w="6694" h="9868" extrusionOk="0">
                      <a:moveTo>
                        <a:pt x="4294" y="1"/>
                      </a:moveTo>
                      <a:cubicBezTo>
                        <a:pt x="4264" y="1"/>
                        <a:pt x="4231" y="8"/>
                        <a:pt x="4197" y="24"/>
                      </a:cubicBezTo>
                      <a:cubicBezTo>
                        <a:pt x="3619" y="297"/>
                        <a:pt x="2169" y="1090"/>
                        <a:pt x="1212" y="2517"/>
                      </a:cubicBezTo>
                      <a:cubicBezTo>
                        <a:pt x="719" y="3254"/>
                        <a:pt x="400" y="4099"/>
                        <a:pt x="216" y="4962"/>
                      </a:cubicBezTo>
                      <a:cubicBezTo>
                        <a:pt x="165" y="5197"/>
                        <a:pt x="123" y="5432"/>
                        <a:pt x="80" y="5666"/>
                      </a:cubicBezTo>
                      <a:cubicBezTo>
                        <a:pt x="1" y="6051"/>
                        <a:pt x="151" y="6370"/>
                        <a:pt x="357" y="6685"/>
                      </a:cubicBezTo>
                      <a:cubicBezTo>
                        <a:pt x="554" y="6995"/>
                        <a:pt x="780" y="7295"/>
                        <a:pt x="1024" y="7577"/>
                      </a:cubicBezTo>
                      <a:cubicBezTo>
                        <a:pt x="1395" y="8013"/>
                        <a:pt x="1826" y="8398"/>
                        <a:pt x="2300" y="8722"/>
                      </a:cubicBezTo>
                      <a:cubicBezTo>
                        <a:pt x="3704" y="9661"/>
                        <a:pt x="5314" y="9834"/>
                        <a:pt x="5943" y="9867"/>
                      </a:cubicBezTo>
                      <a:cubicBezTo>
                        <a:pt x="5949" y="9868"/>
                        <a:pt x="5954" y="9868"/>
                        <a:pt x="5960" y="9868"/>
                      </a:cubicBezTo>
                      <a:cubicBezTo>
                        <a:pt x="6099" y="9868"/>
                        <a:pt x="6166" y="9759"/>
                        <a:pt x="6102" y="9628"/>
                      </a:cubicBezTo>
                      <a:cubicBezTo>
                        <a:pt x="5840" y="9079"/>
                        <a:pt x="5107" y="7732"/>
                        <a:pt x="3793" y="6798"/>
                      </a:cubicBezTo>
                      <a:cubicBezTo>
                        <a:pt x="5187" y="6422"/>
                        <a:pt x="6206" y="5357"/>
                        <a:pt x="6595" y="4892"/>
                      </a:cubicBezTo>
                      <a:cubicBezTo>
                        <a:pt x="6694" y="4784"/>
                        <a:pt x="6661" y="4606"/>
                        <a:pt x="6525" y="4540"/>
                      </a:cubicBezTo>
                      <a:cubicBezTo>
                        <a:pt x="6060" y="4297"/>
                        <a:pt x="4973" y="3814"/>
                        <a:pt x="3756" y="3814"/>
                      </a:cubicBezTo>
                      <a:cubicBezTo>
                        <a:pt x="3610" y="3814"/>
                        <a:pt x="3463" y="3821"/>
                        <a:pt x="3314" y="3836"/>
                      </a:cubicBezTo>
                      <a:cubicBezTo>
                        <a:pt x="4234" y="2423"/>
                        <a:pt x="4413" y="818"/>
                        <a:pt x="4441" y="189"/>
                      </a:cubicBezTo>
                      <a:cubicBezTo>
                        <a:pt x="4448" y="72"/>
                        <a:pt x="4386" y="1"/>
                        <a:pt x="42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2"/>
                <p:cNvSpPr/>
                <p:nvPr/>
              </p:nvSpPr>
              <p:spPr>
                <a:xfrm>
                  <a:off x="-557973" y="7503388"/>
                  <a:ext cx="210031" cy="313070"/>
                </a:xfrm>
                <a:custGeom>
                  <a:avLst/>
                  <a:gdLst/>
                  <a:ahLst/>
                  <a:cxnLst/>
                  <a:rect l="l" t="t" r="r" b="b"/>
                  <a:pathLst>
                    <a:path w="6058" h="9030" extrusionOk="0">
                      <a:moveTo>
                        <a:pt x="3630" y="0"/>
                      </a:moveTo>
                      <a:cubicBezTo>
                        <a:pt x="3585" y="0"/>
                        <a:pt x="3540" y="21"/>
                        <a:pt x="3507" y="72"/>
                      </a:cubicBezTo>
                      <a:lnTo>
                        <a:pt x="2493" y="1588"/>
                      </a:lnTo>
                      <a:lnTo>
                        <a:pt x="2535" y="828"/>
                      </a:lnTo>
                      <a:cubicBezTo>
                        <a:pt x="2540" y="744"/>
                        <a:pt x="2479" y="673"/>
                        <a:pt x="2394" y="668"/>
                      </a:cubicBezTo>
                      <a:cubicBezTo>
                        <a:pt x="2389" y="668"/>
                        <a:pt x="2384" y="668"/>
                        <a:pt x="2378" y="668"/>
                      </a:cubicBezTo>
                      <a:cubicBezTo>
                        <a:pt x="2301" y="668"/>
                        <a:pt x="2239" y="730"/>
                        <a:pt x="2235" y="809"/>
                      </a:cubicBezTo>
                      <a:lnTo>
                        <a:pt x="2155" y="2086"/>
                      </a:lnTo>
                      <a:lnTo>
                        <a:pt x="1296" y="3372"/>
                      </a:lnTo>
                      <a:lnTo>
                        <a:pt x="1380" y="1926"/>
                      </a:lnTo>
                      <a:cubicBezTo>
                        <a:pt x="1395" y="1817"/>
                        <a:pt x="1314" y="1759"/>
                        <a:pt x="1232" y="1759"/>
                      </a:cubicBezTo>
                      <a:cubicBezTo>
                        <a:pt x="1156" y="1759"/>
                        <a:pt x="1080" y="1808"/>
                        <a:pt x="1080" y="1912"/>
                      </a:cubicBezTo>
                      <a:lnTo>
                        <a:pt x="963" y="3865"/>
                      </a:lnTo>
                      <a:lnTo>
                        <a:pt x="33" y="5254"/>
                      </a:lnTo>
                      <a:cubicBezTo>
                        <a:pt x="0" y="5353"/>
                        <a:pt x="19" y="5456"/>
                        <a:pt x="85" y="5531"/>
                      </a:cubicBezTo>
                      <a:lnTo>
                        <a:pt x="1479" y="6465"/>
                      </a:lnTo>
                      <a:lnTo>
                        <a:pt x="2333" y="8225"/>
                      </a:lnTo>
                      <a:cubicBezTo>
                        <a:pt x="2363" y="8282"/>
                        <a:pt x="2411" y="8305"/>
                        <a:pt x="2458" y="8305"/>
                      </a:cubicBezTo>
                      <a:cubicBezTo>
                        <a:pt x="2555" y="8305"/>
                        <a:pt x="2651" y="8210"/>
                        <a:pt x="2601" y="8094"/>
                      </a:cubicBezTo>
                      <a:lnTo>
                        <a:pt x="1972" y="6794"/>
                      </a:lnTo>
                      <a:lnTo>
                        <a:pt x="3258" y="7653"/>
                      </a:lnTo>
                      <a:lnTo>
                        <a:pt x="3817" y="8803"/>
                      </a:lnTo>
                      <a:cubicBezTo>
                        <a:pt x="3846" y="8860"/>
                        <a:pt x="3895" y="8883"/>
                        <a:pt x="3944" y="8883"/>
                      </a:cubicBezTo>
                      <a:cubicBezTo>
                        <a:pt x="4041" y="8883"/>
                        <a:pt x="4139" y="8790"/>
                        <a:pt x="4089" y="8671"/>
                      </a:cubicBezTo>
                      <a:lnTo>
                        <a:pt x="3755" y="7986"/>
                      </a:lnTo>
                      <a:lnTo>
                        <a:pt x="5272" y="9005"/>
                      </a:lnTo>
                      <a:cubicBezTo>
                        <a:pt x="5299" y="9022"/>
                        <a:pt x="5327" y="9030"/>
                        <a:pt x="5353" y="9030"/>
                      </a:cubicBezTo>
                      <a:cubicBezTo>
                        <a:pt x="5482" y="9030"/>
                        <a:pt x="5573" y="8845"/>
                        <a:pt x="5441" y="8751"/>
                      </a:cubicBezTo>
                      <a:lnTo>
                        <a:pt x="3920" y="7737"/>
                      </a:lnTo>
                      <a:lnTo>
                        <a:pt x="3920" y="7737"/>
                      </a:lnTo>
                      <a:lnTo>
                        <a:pt x="4685" y="7780"/>
                      </a:lnTo>
                      <a:lnTo>
                        <a:pt x="4694" y="7780"/>
                      </a:lnTo>
                      <a:cubicBezTo>
                        <a:pt x="4882" y="7775"/>
                        <a:pt x="4891" y="7498"/>
                        <a:pt x="4704" y="7479"/>
                      </a:cubicBezTo>
                      <a:lnTo>
                        <a:pt x="3427" y="7404"/>
                      </a:lnTo>
                      <a:lnTo>
                        <a:pt x="2141" y="6545"/>
                      </a:lnTo>
                      <a:lnTo>
                        <a:pt x="3563" y="6630"/>
                      </a:lnTo>
                      <a:lnTo>
                        <a:pt x="3572" y="6630"/>
                      </a:lnTo>
                      <a:cubicBezTo>
                        <a:pt x="3765" y="6625"/>
                        <a:pt x="3774" y="6343"/>
                        <a:pt x="3582" y="6329"/>
                      </a:cubicBezTo>
                      <a:lnTo>
                        <a:pt x="1648" y="6212"/>
                      </a:lnTo>
                      <a:lnTo>
                        <a:pt x="517" y="5456"/>
                      </a:lnTo>
                      <a:lnTo>
                        <a:pt x="1723" y="5217"/>
                      </a:lnTo>
                      <a:lnTo>
                        <a:pt x="3497" y="6118"/>
                      </a:lnTo>
                      <a:cubicBezTo>
                        <a:pt x="3526" y="6136"/>
                        <a:pt x="3554" y="6143"/>
                        <a:pt x="3580" y="6143"/>
                      </a:cubicBezTo>
                      <a:cubicBezTo>
                        <a:pt x="3719" y="6143"/>
                        <a:pt x="3800" y="5922"/>
                        <a:pt x="3633" y="5850"/>
                      </a:cubicBezTo>
                      <a:lnTo>
                        <a:pt x="2202" y="5123"/>
                      </a:lnTo>
                      <a:lnTo>
                        <a:pt x="3680" y="4827"/>
                      </a:lnTo>
                      <a:lnTo>
                        <a:pt x="4830" y="5414"/>
                      </a:lnTo>
                      <a:cubicBezTo>
                        <a:pt x="4858" y="5430"/>
                        <a:pt x="4886" y="5438"/>
                        <a:pt x="4911" y="5438"/>
                      </a:cubicBezTo>
                      <a:cubicBezTo>
                        <a:pt x="5051" y="5438"/>
                        <a:pt x="5133" y="5218"/>
                        <a:pt x="4966" y="5146"/>
                      </a:cubicBezTo>
                      <a:lnTo>
                        <a:pt x="4154" y="4733"/>
                      </a:lnTo>
                      <a:lnTo>
                        <a:pt x="5901" y="4391"/>
                      </a:lnTo>
                      <a:cubicBezTo>
                        <a:pt x="6057" y="4378"/>
                        <a:pt x="6012" y="4089"/>
                        <a:pt x="5877" y="4089"/>
                      </a:cubicBezTo>
                      <a:cubicBezTo>
                        <a:pt x="5867" y="4089"/>
                        <a:pt x="5856" y="4091"/>
                        <a:pt x="5844" y="4095"/>
                      </a:cubicBezTo>
                      <a:lnTo>
                        <a:pt x="5840" y="4095"/>
                      </a:lnTo>
                      <a:lnTo>
                        <a:pt x="4098" y="4442"/>
                      </a:lnTo>
                      <a:lnTo>
                        <a:pt x="4098" y="4442"/>
                      </a:lnTo>
                      <a:lnTo>
                        <a:pt x="4690" y="3748"/>
                      </a:lnTo>
                      <a:cubicBezTo>
                        <a:pt x="4777" y="3635"/>
                        <a:pt x="4679" y="3505"/>
                        <a:pt x="4569" y="3505"/>
                      </a:cubicBezTo>
                      <a:cubicBezTo>
                        <a:pt x="4531" y="3505"/>
                        <a:pt x="4493" y="3520"/>
                        <a:pt x="4460" y="3555"/>
                      </a:cubicBezTo>
                      <a:lnTo>
                        <a:pt x="3619" y="4536"/>
                      </a:lnTo>
                      <a:lnTo>
                        <a:pt x="2141" y="4827"/>
                      </a:lnTo>
                      <a:lnTo>
                        <a:pt x="3173" y="3626"/>
                      </a:lnTo>
                      <a:cubicBezTo>
                        <a:pt x="3265" y="3513"/>
                        <a:pt x="3166" y="3379"/>
                        <a:pt x="3055" y="3379"/>
                      </a:cubicBezTo>
                      <a:cubicBezTo>
                        <a:pt x="3019" y="3379"/>
                        <a:pt x="2981" y="3393"/>
                        <a:pt x="2948" y="3428"/>
                      </a:cubicBezTo>
                      <a:lnTo>
                        <a:pt x="1667" y="4926"/>
                      </a:lnTo>
                      <a:lnTo>
                        <a:pt x="460" y="5165"/>
                      </a:lnTo>
                      <a:lnTo>
                        <a:pt x="1216" y="4034"/>
                      </a:lnTo>
                      <a:lnTo>
                        <a:pt x="2962" y="3189"/>
                      </a:lnTo>
                      <a:cubicBezTo>
                        <a:pt x="3127" y="3117"/>
                        <a:pt x="3047" y="2896"/>
                        <a:pt x="2906" y="2896"/>
                      </a:cubicBezTo>
                      <a:cubicBezTo>
                        <a:pt x="2883" y="2896"/>
                        <a:pt x="2857" y="2903"/>
                        <a:pt x="2831" y="2917"/>
                      </a:cubicBezTo>
                      <a:lnTo>
                        <a:pt x="1545" y="3541"/>
                      </a:lnTo>
                      <a:lnTo>
                        <a:pt x="2408" y="2250"/>
                      </a:lnTo>
                      <a:lnTo>
                        <a:pt x="3558" y="1696"/>
                      </a:lnTo>
                      <a:cubicBezTo>
                        <a:pt x="3723" y="1624"/>
                        <a:pt x="3644" y="1404"/>
                        <a:pt x="3502" y="1404"/>
                      </a:cubicBezTo>
                      <a:cubicBezTo>
                        <a:pt x="3479" y="1404"/>
                        <a:pt x="3453" y="1410"/>
                        <a:pt x="3427" y="1424"/>
                      </a:cubicBezTo>
                      <a:lnTo>
                        <a:pt x="2742" y="1757"/>
                      </a:lnTo>
                      <a:lnTo>
                        <a:pt x="2742" y="1757"/>
                      </a:lnTo>
                      <a:lnTo>
                        <a:pt x="3760" y="241"/>
                      </a:lnTo>
                      <a:cubicBezTo>
                        <a:pt x="3840" y="122"/>
                        <a:pt x="3737" y="0"/>
                        <a:pt x="363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2"/>
                <p:cNvSpPr/>
                <p:nvPr/>
              </p:nvSpPr>
              <p:spPr>
                <a:xfrm>
                  <a:off x="-981098" y="7180315"/>
                  <a:ext cx="42228" cy="59216"/>
                </a:xfrm>
                <a:custGeom>
                  <a:avLst/>
                  <a:gdLst/>
                  <a:ahLst/>
                  <a:cxnLst/>
                  <a:rect l="l" t="t" r="r" b="b"/>
                  <a:pathLst>
                    <a:path w="1218" h="1708" extrusionOk="0">
                      <a:moveTo>
                        <a:pt x="215" y="0"/>
                      </a:moveTo>
                      <a:cubicBezTo>
                        <a:pt x="108" y="0"/>
                        <a:pt x="1" y="116"/>
                        <a:pt x="81" y="238"/>
                      </a:cubicBezTo>
                      <a:lnTo>
                        <a:pt x="898" y="1632"/>
                      </a:lnTo>
                      <a:cubicBezTo>
                        <a:pt x="926" y="1679"/>
                        <a:pt x="978" y="1708"/>
                        <a:pt x="1030" y="1708"/>
                      </a:cubicBezTo>
                      <a:cubicBezTo>
                        <a:pt x="1147" y="1708"/>
                        <a:pt x="1217" y="1581"/>
                        <a:pt x="1161" y="1482"/>
                      </a:cubicBezTo>
                      <a:lnTo>
                        <a:pt x="344" y="84"/>
                      </a:lnTo>
                      <a:cubicBezTo>
                        <a:pt x="313" y="25"/>
                        <a:pt x="264" y="0"/>
                        <a:pt x="2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2"/>
                <p:cNvSpPr/>
                <p:nvPr/>
              </p:nvSpPr>
              <p:spPr>
                <a:xfrm>
                  <a:off x="-911762" y="7161907"/>
                  <a:ext cx="12897" cy="66393"/>
                </a:xfrm>
                <a:custGeom>
                  <a:avLst/>
                  <a:gdLst/>
                  <a:ahLst/>
                  <a:cxnLst/>
                  <a:rect l="l" t="t" r="r" b="b"/>
                  <a:pathLst>
                    <a:path w="372" h="1915" extrusionOk="0">
                      <a:moveTo>
                        <a:pt x="161" y="1"/>
                      </a:moveTo>
                      <a:cubicBezTo>
                        <a:pt x="81" y="1"/>
                        <a:pt x="1" y="56"/>
                        <a:pt x="11" y="164"/>
                      </a:cubicBezTo>
                      <a:lnTo>
                        <a:pt x="72" y="1769"/>
                      </a:lnTo>
                      <a:cubicBezTo>
                        <a:pt x="72" y="1849"/>
                        <a:pt x="137" y="1915"/>
                        <a:pt x="222" y="1915"/>
                      </a:cubicBezTo>
                      <a:lnTo>
                        <a:pt x="226" y="1915"/>
                      </a:lnTo>
                      <a:cubicBezTo>
                        <a:pt x="306" y="1910"/>
                        <a:pt x="372" y="1840"/>
                        <a:pt x="372" y="1760"/>
                      </a:cubicBezTo>
                      <a:lnTo>
                        <a:pt x="311" y="155"/>
                      </a:lnTo>
                      <a:cubicBezTo>
                        <a:pt x="313" y="51"/>
                        <a:pt x="237" y="1"/>
                        <a:pt x="161"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2"/>
                <p:cNvSpPr/>
                <p:nvPr/>
              </p:nvSpPr>
              <p:spPr>
                <a:xfrm>
                  <a:off x="-1149967" y="7154938"/>
                  <a:ext cx="687090" cy="799560"/>
                </a:xfrm>
                <a:custGeom>
                  <a:avLst/>
                  <a:gdLst/>
                  <a:ahLst/>
                  <a:cxnLst/>
                  <a:rect l="l" t="t" r="r" b="b"/>
                  <a:pathLst>
                    <a:path w="19818" h="23062" extrusionOk="0">
                      <a:moveTo>
                        <a:pt x="8287" y="1"/>
                      </a:moveTo>
                      <a:cubicBezTo>
                        <a:pt x="8271" y="1"/>
                        <a:pt x="8254" y="7"/>
                        <a:pt x="8243" y="22"/>
                      </a:cubicBezTo>
                      <a:lnTo>
                        <a:pt x="7088" y="1965"/>
                      </a:lnTo>
                      <a:lnTo>
                        <a:pt x="6121" y="562"/>
                      </a:lnTo>
                      <a:cubicBezTo>
                        <a:pt x="6110" y="548"/>
                        <a:pt x="6094" y="541"/>
                        <a:pt x="6077" y="541"/>
                      </a:cubicBezTo>
                      <a:cubicBezTo>
                        <a:pt x="6051" y="541"/>
                        <a:pt x="6024" y="558"/>
                        <a:pt x="6018" y="590"/>
                      </a:cubicBezTo>
                      <a:lnTo>
                        <a:pt x="5901" y="2294"/>
                      </a:lnTo>
                      <a:lnTo>
                        <a:pt x="3924" y="1205"/>
                      </a:lnTo>
                      <a:cubicBezTo>
                        <a:pt x="3917" y="1203"/>
                        <a:pt x="3911" y="1201"/>
                        <a:pt x="3904" y="1201"/>
                      </a:cubicBezTo>
                      <a:cubicBezTo>
                        <a:pt x="3862" y="1201"/>
                        <a:pt x="3830" y="1249"/>
                        <a:pt x="3854" y="1290"/>
                      </a:cubicBezTo>
                      <a:lnTo>
                        <a:pt x="4863" y="2590"/>
                      </a:lnTo>
                      <a:lnTo>
                        <a:pt x="5483" y="4847"/>
                      </a:lnTo>
                      <a:cubicBezTo>
                        <a:pt x="2127" y="6448"/>
                        <a:pt x="0" y="9846"/>
                        <a:pt x="29" y="13564"/>
                      </a:cubicBezTo>
                      <a:cubicBezTo>
                        <a:pt x="57" y="17281"/>
                        <a:pt x="2239" y="20647"/>
                        <a:pt x="5619" y="22191"/>
                      </a:cubicBezTo>
                      <a:cubicBezTo>
                        <a:pt x="6894" y="22776"/>
                        <a:pt x="8253" y="23061"/>
                        <a:pt x="9604" y="23061"/>
                      </a:cubicBezTo>
                      <a:cubicBezTo>
                        <a:pt x="11831" y="23061"/>
                        <a:pt x="14035" y="22284"/>
                        <a:pt x="15800" y="20788"/>
                      </a:cubicBezTo>
                      <a:cubicBezTo>
                        <a:pt x="18635" y="18380"/>
                        <a:pt x="19818" y="14550"/>
                        <a:pt x="18837" y="10964"/>
                      </a:cubicBezTo>
                      <a:lnTo>
                        <a:pt x="18832" y="10964"/>
                      </a:lnTo>
                      <a:cubicBezTo>
                        <a:pt x="17687" y="6771"/>
                        <a:pt x="13881" y="3913"/>
                        <a:pt x="9605" y="3913"/>
                      </a:cubicBezTo>
                      <a:cubicBezTo>
                        <a:pt x="9323" y="3913"/>
                        <a:pt x="9040" y="3926"/>
                        <a:pt x="8754" y="3951"/>
                      </a:cubicBezTo>
                      <a:lnTo>
                        <a:pt x="8135" y="1689"/>
                      </a:lnTo>
                      <a:lnTo>
                        <a:pt x="8346" y="60"/>
                      </a:lnTo>
                      <a:cubicBezTo>
                        <a:pt x="8346" y="23"/>
                        <a:pt x="8317" y="1"/>
                        <a:pt x="82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2"/>
                <p:cNvSpPr/>
                <p:nvPr/>
              </p:nvSpPr>
              <p:spPr>
                <a:xfrm>
                  <a:off x="-838854" y="7422923"/>
                  <a:ext cx="106160" cy="90801"/>
                </a:xfrm>
                <a:custGeom>
                  <a:avLst/>
                  <a:gdLst/>
                  <a:ahLst/>
                  <a:cxnLst/>
                  <a:rect l="l" t="t" r="r" b="b"/>
                  <a:pathLst>
                    <a:path w="3062" h="2619" extrusionOk="0">
                      <a:moveTo>
                        <a:pt x="1752" y="305"/>
                      </a:moveTo>
                      <a:cubicBezTo>
                        <a:pt x="2306" y="305"/>
                        <a:pt x="2756" y="755"/>
                        <a:pt x="2756" y="1314"/>
                      </a:cubicBezTo>
                      <a:cubicBezTo>
                        <a:pt x="2756" y="1920"/>
                        <a:pt x="2261" y="2322"/>
                        <a:pt x="1744" y="2322"/>
                      </a:cubicBezTo>
                      <a:cubicBezTo>
                        <a:pt x="1496" y="2322"/>
                        <a:pt x="1244" y="2229"/>
                        <a:pt x="1038" y="2023"/>
                      </a:cubicBezTo>
                      <a:cubicBezTo>
                        <a:pt x="405" y="1389"/>
                        <a:pt x="851" y="305"/>
                        <a:pt x="1752" y="305"/>
                      </a:cubicBezTo>
                      <a:close/>
                      <a:moveTo>
                        <a:pt x="1741" y="0"/>
                      </a:moveTo>
                      <a:cubicBezTo>
                        <a:pt x="1419" y="0"/>
                        <a:pt x="1092" y="119"/>
                        <a:pt x="827" y="384"/>
                      </a:cubicBezTo>
                      <a:cubicBezTo>
                        <a:pt x="1" y="1210"/>
                        <a:pt x="583" y="2619"/>
                        <a:pt x="1752" y="2619"/>
                      </a:cubicBezTo>
                      <a:cubicBezTo>
                        <a:pt x="2475" y="2619"/>
                        <a:pt x="3057" y="2032"/>
                        <a:pt x="3061" y="1314"/>
                      </a:cubicBezTo>
                      <a:cubicBezTo>
                        <a:pt x="3061" y="523"/>
                        <a:pt x="2414" y="0"/>
                        <a:pt x="17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2"/>
                <p:cNvSpPr/>
                <p:nvPr/>
              </p:nvSpPr>
              <p:spPr>
                <a:xfrm>
                  <a:off x="-726217" y="7486990"/>
                  <a:ext cx="72287" cy="62059"/>
                </a:xfrm>
                <a:custGeom>
                  <a:avLst/>
                  <a:gdLst/>
                  <a:ahLst/>
                  <a:cxnLst/>
                  <a:rect l="l" t="t" r="r" b="b"/>
                  <a:pathLst>
                    <a:path w="2085" h="1790" extrusionOk="0">
                      <a:moveTo>
                        <a:pt x="1192" y="306"/>
                      </a:moveTo>
                      <a:cubicBezTo>
                        <a:pt x="1521" y="306"/>
                        <a:pt x="1784" y="569"/>
                        <a:pt x="1784" y="897"/>
                      </a:cubicBezTo>
                      <a:cubicBezTo>
                        <a:pt x="1784" y="1253"/>
                        <a:pt x="1491" y="1489"/>
                        <a:pt x="1187" y="1489"/>
                      </a:cubicBezTo>
                      <a:cubicBezTo>
                        <a:pt x="1042" y="1489"/>
                        <a:pt x="894" y="1435"/>
                        <a:pt x="775" y="1315"/>
                      </a:cubicBezTo>
                      <a:cubicBezTo>
                        <a:pt x="404" y="940"/>
                        <a:pt x="667" y="306"/>
                        <a:pt x="1192" y="306"/>
                      </a:cubicBezTo>
                      <a:close/>
                      <a:moveTo>
                        <a:pt x="1184" y="0"/>
                      </a:moveTo>
                      <a:cubicBezTo>
                        <a:pt x="965" y="0"/>
                        <a:pt x="741" y="82"/>
                        <a:pt x="559" y="264"/>
                      </a:cubicBezTo>
                      <a:cubicBezTo>
                        <a:pt x="0" y="827"/>
                        <a:pt x="399" y="1789"/>
                        <a:pt x="1192" y="1789"/>
                      </a:cubicBezTo>
                      <a:cubicBezTo>
                        <a:pt x="1685" y="1789"/>
                        <a:pt x="2084" y="1390"/>
                        <a:pt x="2084" y="897"/>
                      </a:cubicBezTo>
                      <a:cubicBezTo>
                        <a:pt x="2084" y="357"/>
                        <a:pt x="1643" y="0"/>
                        <a:pt x="118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2"/>
                <p:cNvSpPr/>
                <p:nvPr/>
              </p:nvSpPr>
              <p:spPr>
                <a:xfrm>
                  <a:off x="-1057230" y="7430342"/>
                  <a:ext cx="72460" cy="62059"/>
                </a:xfrm>
                <a:custGeom>
                  <a:avLst/>
                  <a:gdLst/>
                  <a:ahLst/>
                  <a:cxnLst/>
                  <a:rect l="l" t="t" r="r" b="b"/>
                  <a:pathLst>
                    <a:path w="2090" h="1790" extrusionOk="0">
                      <a:moveTo>
                        <a:pt x="1193" y="302"/>
                      </a:moveTo>
                      <a:cubicBezTo>
                        <a:pt x="1522" y="302"/>
                        <a:pt x="1789" y="569"/>
                        <a:pt x="1789" y="898"/>
                      </a:cubicBezTo>
                      <a:cubicBezTo>
                        <a:pt x="1789" y="1254"/>
                        <a:pt x="1499" y="1489"/>
                        <a:pt x="1195" y="1489"/>
                      </a:cubicBezTo>
                      <a:cubicBezTo>
                        <a:pt x="1050" y="1489"/>
                        <a:pt x="901" y="1435"/>
                        <a:pt x="780" y="1316"/>
                      </a:cubicBezTo>
                      <a:cubicBezTo>
                        <a:pt x="409" y="945"/>
                        <a:pt x="667" y="306"/>
                        <a:pt x="1193" y="302"/>
                      </a:cubicBezTo>
                      <a:close/>
                      <a:moveTo>
                        <a:pt x="1189" y="0"/>
                      </a:moveTo>
                      <a:cubicBezTo>
                        <a:pt x="970" y="0"/>
                        <a:pt x="746" y="82"/>
                        <a:pt x="564" y="264"/>
                      </a:cubicBezTo>
                      <a:cubicBezTo>
                        <a:pt x="1" y="828"/>
                        <a:pt x="400" y="1790"/>
                        <a:pt x="1193" y="1790"/>
                      </a:cubicBezTo>
                      <a:cubicBezTo>
                        <a:pt x="1686" y="1790"/>
                        <a:pt x="2085" y="1386"/>
                        <a:pt x="2090" y="893"/>
                      </a:cubicBezTo>
                      <a:cubicBezTo>
                        <a:pt x="2086" y="357"/>
                        <a:pt x="1647" y="0"/>
                        <a:pt x="118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2"/>
                <p:cNvSpPr/>
                <p:nvPr/>
              </p:nvSpPr>
              <p:spPr>
                <a:xfrm>
                  <a:off x="-767161" y="7222368"/>
                  <a:ext cx="245810" cy="240610"/>
                </a:xfrm>
                <a:custGeom>
                  <a:avLst/>
                  <a:gdLst/>
                  <a:ahLst/>
                  <a:cxnLst/>
                  <a:rect l="l" t="t" r="r" b="b"/>
                  <a:pathLst>
                    <a:path w="7090" h="6940" extrusionOk="0">
                      <a:moveTo>
                        <a:pt x="3566" y="1"/>
                      </a:moveTo>
                      <a:cubicBezTo>
                        <a:pt x="3000" y="1"/>
                        <a:pt x="2431" y="854"/>
                        <a:pt x="3110" y="2569"/>
                      </a:cubicBezTo>
                      <a:cubicBezTo>
                        <a:pt x="3068" y="2593"/>
                        <a:pt x="3030" y="2611"/>
                        <a:pt x="2993" y="2640"/>
                      </a:cubicBezTo>
                      <a:cubicBezTo>
                        <a:pt x="2295" y="1731"/>
                        <a:pt x="1636" y="1406"/>
                        <a:pt x="1167" y="1406"/>
                      </a:cubicBezTo>
                      <a:cubicBezTo>
                        <a:pt x="120" y="1406"/>
                        <a:pt x="19" y="3023"/>
                        <a:pt x="2547" y="3395"/>
                      </a:cubicBezTo>
                      <a:cubicBezTo>
                        <a:pt x="2547" y="3424"/>
                        <a:pt x="2542" y="3447"/>
                        <a:pt x="2542" y="3470"/>
                      </a:cubicBezTo>
                      <a:cubicBezTo>
                        <a:pt x="2542" y="3499"/>
                        <a:pt x="2542" y="3513"/>
                        <a:pt x="2547" y="3531"/>
                      </a:cubicBezTo>
                      <a:cubicBezTo>
                        <a:pt x="1" y="3867"/>
                        <a:pt x="88" y="5501"/>
                        <a:pt x="1148" y="5501"/>
                      </a:cubicBezTo>
                      <a:cubicBezTo>
                        <a:pt x="1616" y="5501"/>
                        <a:pt x="2274" y="5182"/>
                        <a:pt x="2979" y="4292"/>
                      </a:cubicBezTo>
                      <a:cubicBezTo>
                        <a:pt x="3016" y="4320"/>
                        <a:pt x="3054" y="4343"/>
                        <a:pt x="3096" y="4362"/>
                      </a:cubicBezTo>
                      <a:cubicBezTo>
                        <a:pt x="2386" y="6077"/>
                        <a:pt x="2951" y="6940"/>
                        <a:pt x="3520" y="6940"/>
                      </a:cubicBezTo>
                      <a:cubicBezTo>
                        <a:pt x="4087" y="6940"/>
                        <a:pt x="4658" y="6085"/>
                        <a:pt x="3979" y="4367"/>
                      </a:cubicBezTo>
                      <a:cubicBezTo>
                        <a:pt x="4016" y="4348"/>
                        <a:pt x="4058" y="4325"/>
                        <a:pt x="4096" y="4301"/>
                      </a:cubicBezTo>
                      <a:cubicBezTo>
                        <a:pt x="4794" y="5211"/>
                        <a:pt x="5453" y="5537"/>
                        <a:pt x="5922" y="5537"/>
                      </a:cubicBezTo>
                      <a:cubicBezTo>
                        <a:pt x="6968" y="5537"/>
                        <a:pt x="7068" y="3918"/>
                        <a:pt x="4537" y="3546"/>
                      </a:cubicBezTo>
                      <a:cubicBezTo>
                        <a:pt x="4537" y="3517"/>
                        <a:pt x="4542" y="3494"/>
                        <a:pt x="4542" y="3466"/>
                      </a:cubicBezTo>
                      <a:cubicBezTo>
                        <a:pt x="4542" y="3442"/>
                        <a:pt x="4542" y="3428"/>
                        <a:pt x="4542" y="3409"/>
                      </a:cubicBezTo>
                      <a:cubicBezTo>
                        <a:pt x="7089" y="3074"/>
                        <a:pt x="6998" y="1439"/>
                        <a:pt x="5936" y="1439"/>
                      </a:cubicBezTo>
                      <a:cubicBezTo>
                        <a:pt x="5467" y="1439"/>
                        <a:pt x="4809" y="1757"/>
                        <a:pt x="4105" y="2644"/>
                      </a:cubicBezTo>
                      <a:cubicBezTo>
                        <a:pt x="4068" y="2621"/>
                        <a:pt x="4030" y="2597"/>
                        <a:pt x="3988" y="2579"/>
                      </a:cubicBezTo>
                      <a:cubicBezTo>
                        <a:pt x="4699" y="863"/>
                        <a:pt x="4134" y="1"/>
                        <a:pt x="35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2"/>
                <p:cNvSpPr/>
                <p:nvPr/>
              </p:nvSpPr>
              <p:spPr>
                <a:xfrm>
                  <a:off x="-696125" y="7303908"/>
                  <a:ext cx="90350" cy="77349"/>
                </a:xfrm>
                <a:custGeom>
                  <a:avLst/>
                  <a:gdLst/>
                  <a:ahLst/>
                  <a:cxnLst/>
                  <a:rect l="l" t="t" r="r" b="b"/>
                  <a:pathLst>
                    <a:path w="2606" h="2231" extrusionOk="0">
                      <a:moveTo>
                        <a:pt x="1493" y="302"/>
                      </a:moveTo>
                      <a:cubicBezTo>
                        <a:pt x="1944" y="302"/>
                        <a:pt x="2305" y="668"/>
                        <a:pt x="2305" y="1118"/>
                      </a:cubicBezTo>
                      <a:cubicBezTo>
                        <a:pt x="2305" y="1607"/>
                        <a:pt x="1904" y="1933"/>
                        <a:pt x="1486" y="1933"/>
                      </a:cubicBezTo>
                      <a:cubicBezTo>
                        <a:pt x="1285" y="1933"/>
                        <a:pt x="1081" y="1858"/>
                        <a:pt x="916" y="1691"/>
                      </a:cubicBezTo>
                      <a:cubicBezTo>
                        <a:pt x="404" y="1179"/>
                        <a:pt x="766" y="302"/>
                        <a:pt x="1493" y="302"/>
                      </a:cubicBezTo>
                      <a:close/>
                      <a:moveTo>
                        <a:pt x="1486" y="0"/>
                      </a:moveTo>
                      <a:cubicBezTo>
                        <a:pt x="1212" y="0"/>
                        <a:pt x="932" y="102"/>
                        <a:pt x="705" y="330"/>
                      </a:cubicBezTo>
                      <a:cubicBezTo>
                        <a:pt x="0" y="1029"/>
                        <a:pt x="498" y="2231"/>
                        <a:pt x="1493" y="2231"/>
                      </a:cubicBezTo>
                      <a:cubicBezTo>
                        <a:pt x="2108" y="2231"/>
                        <a:pt x="2605" y="1733"/>
                        <a:pt x="2605" y="1118"/>
                      </a:cubicBezTo>
                      <a:cubicBezTo>
                        <a:pt x="2605" y="445"/>
                        <a:pt x="2058" y="0"/>
                        <a:pt x="148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 name="Google Shape;713;p32"/>
              <p:cNvGrpSpPr/>
              <p:nvPr/>
            </p:nvGrpSpPr>
            <p:grpSpPr>
              <a:xfrm>
                <a:off x="-1012473" y="7110216"/>
                <a:ext cx="129904" cy="66357"/>
                <a:chOff x="-3965085" y="6111129"/>
                <a:chExt cx="129904" cy="66357"/>
              </a:xfrm>
            </p:grpSpPr>
            <p:sp>
              <p:nvSpPr>
                <p:cNvPr id="714" name="Google Shape;714;p32"/>
                <p:cNvSpPr/>
                <p:nvPr/>
              </p:nvSpPr>
              <p:spPr>
                <a:xfrm>
                  <a:off x="-3965085" y="6134079"/>
                  <a:ext cx="45764" cy="43407"/>
                </a:xfrm>
                <a:custGeom>
                  <a:avLst/>
                  <a:gdLst/>
                  <a:ahLst/>
                  <a:cxnLst/>
                  <a:rect l="l" t="t" r="r" b="b"/>
                  <a:pathLst>
                    <a:path w="1320" h="1252" extrusionOk="0">
                      <a:moveTo>
                        <a:pt x="649" y="308"/>
                      </a:moveTo>
                      <a:cubicBezTo>
                        <a:pt x="1043" y="308"/>
                        <a:pt x="1079" y="885"/>
                        <a:pt x="691" y="941"/>
                      </a:cubicBezTo>
                      <a:cubicBezTo>
                        <a:pt x="674" y="944"/>
                        <a:pt x="657" y="945"/>
                        <a:pt x="641" y="945"/>
                      </a:cubicBezTo>
                      <a:cubicBezTo>
                        <a:pt x="287" y="945"/>
                        <a:pt x="191" y="420"/>
                        <a:pt x="559" y="317"/>
                      </a:cubicBezTo>
                      <a:cubicBezTo>
                        <a:pt x="587" y="308"/>
                        <a:pt x="616" y="308"/>
                        <a:pt x="644" y="308"/>
                      </a:cubicBezTo>
                      <a:cubicBezTo>
                        <a:pt x="645" y="308"/>
                        <a:pt x="647" y="308"/>
                        <a:pt x="649" y="308"/>
                      </a:cubicBezTo>
                      <a:close/>
                      <a:moveTo>
                        <a:pt x="649" y="1"/>
                      </a:moveTo>
                      <a:cubicBezTo>
                        <a:pt x="619" y="1"/>
                        <a:pt x="589" y="3"/>
                        <a:pt x="559" y="7"/>
                      </a:cubicBezTo>
                      <a:cubicBezTo>
                        <a:pt x="235" y="49"/>
                        <a:pt x="1" y="340"/>
                        <a:pt x="20" y="669"/>
                      </a:cubicBezTo>
                      <a:cubicBezTo>
                        <a:pt x="43" y="993"/>
                        <a:pt x="315" y="1251"/>
                        <a:pt x="644" y="1251"/>
                      </a:cubicBezTo>
                      <a:cubicBezTo>
                        <a:pt x="700" y="1246"/>
                        <a:pt x="756" y="1242"/>
                        <a:pt x="808" y="1228"/>
                      </a:cubicBezTo>
                      <a:cubicBezTo>
                        <a:pt x="1127" y="1138"/>
                        <a:pt x="1320" y="824"/>
                        <a:pt x="1254" y="500"/>
                      </a:cubicBezTo>
                      <a:cubicBezTo>
                        <a:pt x="1194" y="206"/>
                        <a:pt x="941" y="1"/>
                        <a:pt x="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2"/>
                <p:cNvSpPr/>
                <p:nvPr/>
              </p:nvSpPr>
              <p:spPr>
                <a:xfrm>
                  <a:off x="-3881119" y="6111129"/>
                  <a:ext cx="45938" cy="43407"/>
                </a:xfrm>
                <a:custGeom>
                  <a:avLst/>
                  <a:gdLst/>
                  <a:ahLst/>
                  <a:cxnLst/>
                  <a:rect l="l" t="t" r="r" b="b"/>
                  <a:pathLst>
                    <a:path w="1325" h="1252" extrusionOk="0">
                      <a:moveTo>
                        <a:pt x="649" y="308"/>
                      </a:moveTo>
                      <a:cubicBezTo>
                        <a:pt x="1043" y="308"/>
                        <a:pt x="1079" y="885"/>
                        <a:pt x="691" y="941"/>
                      </a:cubicBezTo>
                      <a:cubicBezTo>
                        <a:pt x="674" y="944"/>
                        <a:pt x="657" y="945"/>
                        <a:pt x="641" y="945"/>
                      </a:cubicBezTo>
                      <a:cubicBezTo>
                        <a:pt x="287" y="945"/>
                        <a:pt x="191" y="420"/>
                        <a:pt x="559" y="317"/>
                      </a:cubicBezTo>
                      <a:cubicBezTo>
                        <a:pt x="587" y="308"/>
                        <a:pt x="616" y="308"/>
                        <a:pt x="644" y="308"/>
                      </a:cubicBezTo>
                      <a:cubicBezTo>
                        <a:pt x="645" y="308"/>
                        <a:pt x="647" y="308"/>
                        <a:pt x="649" y="308"/>
                      </a:cubicBezTo>
                      <a:close/>
                      <a:moveTo>
                        <a:pt x="649" y="1"/>
                      </a:moveTo>
                      <a:cubicBezTo>
                        <a:pt x="619" y="1"/>
                        <a:pt x="589" y="3"/>
                        <a:pt x="559" y="7"/>
                      </a:cubicBezTo>
                      <a:cubicBezTo>
                        <a:pt x="235" y="50"/>
                        <a:pt x="1" y="341"/>
                        <a:pt x="24" y="669"/>
                      </a:cubicBezTo>
                      <a:cubicBezTo>
                        <a:pt x="43" y="993"/>
                        <a:pt x="315" y="1251"/>
                        <a:pt x="644" y="1251"/>
                      </a:cubicBezTo>
                      <a:cubicBezTo>
                        <a:pt x="700" y="1247"/>
                        <a:pt x="756" y="1242"/>
                        <a:pt x="813" y="1228"/>
                      </a:cubicBezTo>
                      <a:cubicBezTo>
                        <a:pt x="1127" y="1139"/>
                        <a:pt x="1324" y="824"/>
                        <a:pt x="1259" y="500"/>
                      </a:cubicBezTo>
                      <a:cubicBezTo>
                        <a:pt x="1199" y="206"/>
                        <a:pt x="942" y="1"/>
                        <a:pt x="6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16" name="Google Shape;716;p32"/>
            <p:cNvGrpSpPr/>
            <p:nvPr/>
          </p:nvGrpSpPr>
          <p:grpSpPr>
            <a:xfrm rot="2041577">
              <a:off x="8478479" y="4240834"/>
              <a:ext cx="626036" cy="878080"/>
              <a:chOff x="-4088920" y="10609466"/>
              <a:chExt cx="689864" cy="967605"/>
            </a:xfrm>
          </p:grpSpPr>
          <p:sp>
            <p:nvSpPr>
              <p:cNvPr id="717" name="Google Shape;717;p32"/>
              <p:cNvSpPr/>
              <p:nvPr/>
            </p:nvSpPr>
            <p:spPr>
              <a:xfrm>
                <a:off x="-4088920" y="10609466"/>
                <a:ext cx="689864" cy="967605"/>
              </a:xfrm>
              <a:custGeom>
                <a:avLst/>
                <a:gdLst/>
                <a:ahLst/>
                <a:cxnLst/>
                <a:rect l="l" t="t" r="r" b="b"/>
                <a:pathLst>
                  <a:path w="19898" h="27909" extrusionOk="0">
                    <a:moveTo>
                      <a:pt x="15048" y="1"/>
                    </a:moveTo>
                    <a:cubicBezTo>
                      <a:pt x="14409" y="1"/>
                      <a:pt x="13685" y="113"/>
                      <a:pt x="13026" y="483"/>
                    </a:cubicBezTo>
                    <a:cubicBezTo>
                      <a:pt x="12543" y="760"/>
                      <a:pt x="12120" y="1145"/>
                      <a:pt x="11796" y="1600"/>
                    </a:cubicBezTo>
                    <a:cubicBezTo>
                      <a:pt x="11654" y="1520"/>
                      <a:pt x="11494" y="1478"/>
                      <a:pt x="11329" y="1478"/>
                    </a:cubicBezTo>
                    <a:cubicBezTo>
                      <a:pt x="11321" y="1478"/>
                      <a:pt x="11312" y="1478"/>
                      <a:pt x="11303" y="1478"/>
                    </a:cubicBezTo>
                    <a:lnTo>
                      <a:pt x="11294" y="1478"/>
                    </a:lnTo>
                    <a:cubicBezTo>
                      <a:pt x="10801" y="1506"/>
                      <a:pt x="10421" y="1929"/>
                      <a:pt x="10444" y="2421"/>
                    </a:cubicBezTo>
                    <a:lnTo>
                      <a:pt x="10501" y="3609"/>
                    </a:lnTo>
                    <a:cubicBezTo>
                      <a:pt x="10409" y="3605"/>
                      <a:pt x="10318" y="3603"/>
                      <a:pt x="10228" y="3603"/>
                    </a:cubicBezTo>
                    <a:cubicBezTo>
                      <a:pt x="9133" y="3603"/>
                      <a:pt x="8189" y="3920"/>
                      <a:pt x="7417" y="4562"/>
                    </a:cubicBezTo>
                    <a:cubicBezTo>
                      <a:pt x="6417" y="5388"/>
                      <a:pt x="5713" y="6758"/>
                      <a:pt x="5314" y="8631"/>
                    </a:cubicBezTo>
                    <a:lnTo>
                      <a:pt x="5309" y="8650"/>
                    </a:lnTo>
                    <a:cubicBezTo>
                      <a:pt x="5159" y="9382"/>
                      <a:pt x="4756" y="10030"/>
                      <a:pt x="4164" y="10485"/>
                    </a:cubicBezTo>
                    <a:cubicBezTo>
                      <a:pt x="2315" y="11879"/>
                      <a:pt x="1019" y="13963"/>
                      <a:pt x="512" y="16362"/>
                    </a:cubicBezTo>
                    <a:cubicBezTo>
                      <a:pt x="1" y="18770"/>
                      <a:pt x="343" y="21215"/>
                      <a:pt x="1479" y="23248"/>
                    </a:cubicBezTo>
                    <a:cubicBezTo>
                      <a:pt x="2634" y="25308"/>
                      <a:pt x="4465" y="26698"/>
                      <a:pt x="6633" y="27158"/>
                    </a:cubicBezTo>
                    <a:lnTo>
                      <a:pt x="9393" y="27744"/>
                    </a:lnTo>
                    <a:cubicBezTo>
                      <a:pt x="9449" y="27759"/>
                      <a:pt x="9520" y="27773"/>
                      <a:pt x="9585" y="27782"/>
                    </a:cubicBezTo>
                    <a:cubicBezTo>
                      <a:pt x="10031" y="27867"/>
                      <a:pt x="10482" y="27909"/>
                      <a:pt x="10937" y="27909"/>
                    </a:cubicBezTo>
                    <a:cubicBezTo>
                      <a:pt x="12632" y="27909"/>
                      <a:pt x="14307" y="27327"/>
                      <a:pt x="15767" y="26210"/>
                    </a:cubicBezTo>
                    <a:cubicBezTo>
                      <a:pt x="17593" y="24816"/>
                      <a:pt x="18874" y="22741"/>
                      <a:pt x="19377" y="20366"/>
                    </a:cubicBezTo>
                    <a:cubicBezTo>
                      <a:pt x="19898" y="17972"/>
                      <a:pt x="19560" y="15536"/>
                      <a:pt x="18438" y="13513"/>
                    </a:cubicBezTo>
                    <a:cubicBezTo>
                      <a:pt x="18081" y="12860"/>
                      <a:pt x="17973" y="12100"/>
                      <a:pt x="18133" y="11372"/>
                    </a:cubicBezTo>
                    <a:lnTo>
                      <a:pt x="18133" y="11363"/>
                    </a:lnTo>
                    <a:lnTo>
                      <a:pt x="18133" y="11354"/>
                    </a:lnTo>
                    <a:cubicBezTo>
                      <a:pt x="18532" y="9481"/>
                      <a:pt x="18438" y="7941"/>
                      <a:pt x="17865" y="6782"/>
                    </a:cubicBezTo>
                    <a:cubicBezTo>
                      <a:pt x="17344" y="5731"/>
                      <a:pt x="16434" y="4984"/>
                      <a:pt x="15162" y="4562"/>
                    </a:cubicBezTo>
                    <a:cubicBezTo>
                      <a:pt x="15040" y="4520"/>
                      <a:pt x="14918" y="4482"/>
                      <a:pt x="14791" y="4449"/>
                    </a:cubicBezTo>
                    <a:cubicBezTo>
                      <a:pt x="14913" y="4398"/>
                      <a:pt x="15030" y="4336"/>
                      <a:pt x="15148" y="4271"/>
                    </a:cubicBezTo>
                    <a:cubicBezTo>
                      <a:pt x="16804" y="3346"/>
                      <a:pt x="17297" y="1220"/>
                      <a:pt x="17321" y="1131"/>
                    </a:cubicBezTo>
                    <a:cubicBezTo>
                      <a:pt x="17401" y="765"/>
                      <a:pt x="17194" y="398"/>
                      <a:pt x="16842" y="276"/>
                    </a:cubicBezTo>
                    <a:cubicBezTo>
                      <a:pt x="16788" y="259"/>
                      <a:pt x="16016" y="1"/>
                      <a:pt x="15048"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2"/>
              <p:cNvSpPr/>
              <p:nvPr/>
            </p:nvSpPr>
            <p:spPr>
              <a:xfrm>
                <a:off x="-3853454" y="10764814"/>
                <a:ext cx="428833" cy="786836"/>
              </a:xfrm>
              <a:custGeom>
                <a:avLst/>
                <a:gdLst/>
                <a:ahLst/>
                <a:cxnLst/>
                <a:rect l="l" t="t" r="r" b="b"/>
                <a:pathLst>
                  <a:path w="12369" h="22695" extrusionOk="0">
                    <a:moveTo>
                      <a:pt x="4662" y="1"/>
                    </a:moveTo>
                    <a:lnTo>
                      <a:pt x="6999" y="1146"/>
                    </a:lnTo>
                    <a:cubicBezTo>
                      <a:pt x="7961" y="2085"/>
                      <a:pt x="8388" y="3639"/>
                      <a:pt x="7858" y="6136"/>
                    </a:cubicBezTo>
                    <a:lnTo>
                      <a:pt x="7858" y="6150"/>
                    </a:lnTo>
                    <a:cubicBezTo>
                      <a:pt x="7656" y="7056"/>
                      <a:pt x="7792" y="7999"/>
                      <a:pt x="8234" y="8807"/>
                    </a:cubicBezTo>
                    <a:cubicBezTo>
                      <a:pt x="9229" y="10595"/>
                      <a:pt x="9599" y="12853"/>
                      <a:pt x="9111" y="15153"/>
                    </a:cubicBezTo>
                    <a:cubicBezTo>
                      <a:pt x="8323" y="18870"/>
                      <a:pt x="5525" y="21569"/>
                      <a:pt x="2357" y="22038"/>
                    </a:cubicBezTo>
                    <a:lnTo>
                      <a:pt x="1" y="21963"/>
                    </a:lnTo>
                    <a:lnTo>
                      <a:pt x="2765" y="22550"/>
                    </a:lnTo>
                    <a:cubicBezTo>
                      <a:pt x="2822" y="22564"/>
                      <a:pt x="2878" y="22573"/>
                      <a:pt x="2930" y="22583"/>
                    </a:cubicBezTo>
                    <a:cubicBezTo>
                      <a:pt x="3335" y="22658"/>
                      <a:pt x="3741" y="22695"/>
                      <a:pt x="4143" y="22695"/>
                    </a:cubicBezTo>
                    <a:cubicBezTo>
                      <a:pt x="7706" y="22695"/>
                      <a:pt x="11012" y="19835"/>
                      <a:pt x="11881" y="15739"/>
                    </a:cubicBezTo>
                    <a:cubicBezTo>
                      <a:pt x="12369" y="13439"/>
                      <a:pt x="11998" y="11182"/>
                      <a:pt x="11003" y="9393"/>
                    </a:cubicBezTo>
                    <a:cubicBezTo>
                      <a:pt x="10557" y="8586"/>
                      <a:pt x="10426" y="7642"/>
                      <a:pt x="10623" y="6737"/>
                    </a:cubicBezTo>
                    <a:lnTo>
                      <a:pt x="10627" y="6723"/>
                    </a:lnTo>
                    <a:cubicBezTo>
                      <a:pt x="11402" y="3071"/>
                      <a:pt x="10130" y="1442"/>
                      <a:pt x="8140" y="780"/>
                    </a:cubicBezTo>
                    <a:cubicBezTo>
                      <a:pt x="7966" y="719"/>
                      <a:pt x="7783" y="668"/>
                      <a:pt x="7595" y="625"/>
                    </a:cubicBezTo>
                    <a:lnTo>
                      <a:pt x="7389" y="578"/>
                    </a:lnTo>
                    <a:lnTo>
                      <a:pt x="46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2"/>
              <p:cNvSpPr/>
              <p:nvPr/>
            </p:nvSpPr>
            <p:spPr>
              <a:xfrm>
                <a:off x="-4080114" y="10760030"/>
                <a:ext cx="559504" cy="771338"/>
              </a:xfrm>
              <a:custGeom>
                <a:avLst/>
                <a:gdLst/>
                <a:ahLst/>
                <a:cxnLst/>
                <a:rect l="l" t="t" r="r" b="b"/>
                <a:pathLst>
                  <a:path w="16138" h="22248" extrusionOk="0">
                    <a:moveTo>
                      <a:pt x="9959" y="0"/>
                    </a:moveTo>
                    <a:cubicBezTo>
                      <a:pt x="8092" y="0"/>
                      <a:pt x="6493" y="1099"/>
                      <a:pt x="5783" y="4448"/>
                    </a:cubicBezTo>
                    <a:lnTo>
                      <a:pt x="5778" y="4462"/>
                    </a:lnTo>
                    <a:cubicBezTo>
                      <a:pt x="5595" y="5368"/>
                      <a:pt x="5088" y="6175"/>
                      <a:pt x="4356" y="6734"/>
                    </a:cubicBezTo>
                    <a:cubicBezTo>
                      <a:pt x="2723" y="7968"/>
                      <a:pt x="1469" y="9879"/>
                      <a:pt x="981" y="12174"/>
                    </a:cubicBezTo>
                    <a:cubicBezTo>
                      <a:pt x="0" y="16797"/>
                      <a:pt x="2488" y="21242"/>
                      <a:pt x="6539" y="22101"/>
                    </a:cubicBezTo>
                    <a:cubicBezTo>
                      <a:pt x="7001" y="22200"/>
                      <a:pt x="7463" y="22247"/>
                      <a:pt x="7922" y="22247"/>
                    </a:cubicBezTo>
                    <a:cubicBezTo>
                      <a:pt x="11480" y="22247"/>
                      <a:pt x="14780" y="19382"/>
                      <a:pt x="15649" y="15291"/>
                    </a:cubicBezTo>
                    <a:cubicBezTo>
                      <a:pt x="16137" y="12986"/>
                      <a:pt x="15767" y="10733"/>
                      <a:pt x="14776" y="8940"/>
                    </a:cubicBezTo>
                    <a:cubicBezTo>
                      <a:pt x="14330" y="8128"/>
                      <a:pt x="14199" y="7189"/>
                      <a:pt x="14396" y="6288"/>
                    </a:cubicBezTo>
                    <a:lnTo>
                      <a:pt x="14401" y="6269"/>
                    </a:lnTo>
                    <a:cubicBezTo>
                      <a:pt x="15175" y="2622"/>
                      <a:pt x="13903" y="989"/>
                      <a:pt x="11913" y="327"/>
                    </a:cubicBezTo>
                    <a:cubicBezTo>
                      <a:pt x="11444" y="172"/>
                      <a:pt x="10960" y="73"/>
                      <a:pt x="10472" y="26"/>
                    </a:cubicBezTo>
                    <a:cubicBezTo>
                      <a:pt x="10299" y="9"/>
                      <a:pt x="10128" y="0"/>
                      <a:pt x="99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2"/>
              <p:cNvSpPr/>
              <p:nvPr/>
            </p:nvSpPr>
            <p:spPr>
              <a:xfrm>
                <a:off x="-3727816" y="10760758"/>
                <a:ext cx="60742" cy="75477"/>
              </a:xfrm>
              <a:custGeom>
                <a:avLst/>
                <a:gdLst/>
                <a:ahLst/>
                <a:cxnLst/>
                <a:rect l="l" t="t" r="r" b="b"/>
                <a:pathLst>
                  <a:path w="1752" h="2177" extrusionOk="0">
                    <a:moveTo>
                      <a:pt x="310" y="1"/>
                    </a:moveTo>
                    <a:cubicBezTo>
                      <a:pt x="254" y="146"/>
                      <a:pt x="211" y="296"/>
                      <a:pt x="183" y="447"/>
                    </a:cubicBezTo>
                    <a:cubicBezTo>
                      <a:pt x="0" y="1310"/>
                      <a:pt x="183" y="2080"/>
                      <a:pt x="601" y="2169"/>
                    </a:cubicBezTo>
                    <a:cubicBezTo>
                      <a:pt x="626" y="2174"/>
                      <a:pt x="652" y="2177"/>
                      <a:pt x="678" y="2177"/>
                    </a:cubicBezTo>
                    <a:cubicBezTo>
                      <a:pt x="1077" y="2177"/>
                      <a:pt x="1513" y="1577"/>
                      <a:pt x="1685" y="766"/>
                    </a:cubicBezTo>
                    <a:cubicBezTo>
                      <a:pt x="1718" y="611"/>
                      <a:pt x="1742" y="461"/>
                      <a:pt x="1751" y="306"/>
                    </a:cubicBezTo>
                    <a:cubicBezTo>
                      <a:pt x="1282" y="151"/>
                      <a:pt x="798" y="52"/>
                      <a:pt x="3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2"/>
              <p:cNvSpPr/>
              <p:nvPr/>
            </p:nvSpPr>
            <p:spPr>
              <a:xfrm>
                <a:off x="-3865484" y="10895756"/>
                <a:ext cx="187669" cy="490650"/>
              </a:xfrm>
              <a:custGeom>
                <a:avLst/>
                <a:gdLst/>
                <a:ahLst/>
                <a:cxnLst/>
                <a:rect l="l" t="t" r="r" b="b"/>
                <a:pathLst>
                  <a:path w="5413" h="14152" extrusionOk="0">
                    <a:moveTo>
                      <a:pt x="4096" y="0"/>
                    </a:moveTo>
                    <a:cubicBezTo>
                      <a:pt x="3064" y="0"/>
                      <a:pt x="1624" y="2912"/>
                      <a:pt x="826" y="6677"/>
                    </a:cubicBezTo>
                    <a:cubicBezTo>
                      <a:pt x="0" y="10582"/>
                      <a:pt x="169" y="13920"/>
                      <a:pt x="1207" y="14140"/>
                    </a:cubicBezTo>
                    <a:cubicBezTo>
                      <a:pt x="1243" y="14148"/>
                      <a:pt x="1279" y="14152"/>
                      <a:pt x="1317" y="14152"/>
                    </a:cubicBezTo>
                    <a:cubicBezTo>
                      <a:pt x="2348" y="14152"/>
                      <a:pt x="3784" y="11240"/>
                      <a:pt x="4581" y="7475"/>
                    </a:cubicBezTo>
                    <a:cubicBezTo>
                      <a:pt x="5412" y="3574"/>
                      <a:pt x="5239" y="232"/>
                      <a:pt x="4206" y="12"/>
                    </a:cubicBezTo>
                    <a:cubicBezTo>
                      <a:pt x="4170" y="4"/>
                      <a:pt x="4133" y="0"/>
                      <a:pt x="40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2"/>
              <p:cNvSpPr/>
              <p:nvPr/>
            </p:nvSpPr>
            <p:spPr>
              <a:xfrm>
                <a:off x="-3815527" y="11104007"/>
                <a:ext cx="78944" cy="72252"/>
              </a:xfrm>
              <a:custGeom>
                <a:avLst/>
                <a:gdLst/>
                <a:ahLst/>
                <a:cxnLst/>
                <a:rect l="l" t="t" r="r" b="b"/>
                <a:pathLst>
                  <a:path w="2277" h="2084" extrusionOk="0">
                    <a:moveTo>
                      <a:pt x="1141" y="0"/>
                    </a:moveTo>
                    <a:cubicBezTo>
                      <a:pt x="658" y="0"/>
                      <a:pt x="224" y="334"/>
                      <a:pt x="118" y="825"/>
                    </a:cubicBezTo>
                    <a:cubicBezTo>
                      <a:pt x="0" y="1388"/>
                      <a:pt x="362" y="1942"/>
                      <a:pt x="925" y="2059"/>
                    </a:cubicBezTo>
                    <a:cubicBezTo>
                      <a:pt x="998" y="2075"/>
                      <a:pt x="1072" y="2083"/>
                      <a:pt x="1144" y="2083"/>
                    </a:cubicBezTo>
                    <a:cubicBezTo>
                      <a:pt x="1621" y="2083"/>
                      <a:pt x="2053" y="1746"/>
                      <a:pt x="2159" y="1257"/>
                    </a:cubicBezTo>
                    <a:cubicBezTo>
                      <a:pt x="2277" y="694"/>
                      <a:pt x="1920" y="144"/>
                      <a:pt x="1357" y="22"/>
                    </a:cubicBezTo>
                    <a:cubicBezTo>
                      <a:pt x="1284" y="7"/>
                      <a:pt x="1212" y="0"/>
                      <a:pt x="11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2"/>
              <p:cNvSpPr/>
              <p:nvPr/>
            </p:nvSpPr>
            <p:spPr>
              <a:xfrm>
                <a:off x="-3844163" y="11003851"/>
                <a:ext cx="78944" cy="72287"/>
              </a:xfrm>
              <a:custGeom>
                <a:avLst/>
                <a:gdLst/>
                <a:ahLst/>
                <a:cxnLst/>
                <a:rect l="l" t="t" r="r" b="b"/>
                <a:pathLst>
                  <a:path w="2277" h="2085" extrusionOk="0">
                    <a:moveTo>
                      <a:pt x="1136" y="1"/>
                    </a:moveTo>
                    <a:cubicBezTo>
                      <a:pt x="656" y="1"/>
                      <a:pt x="224" y="338"/>
                      <a:pt x="118" y="827"/>
                    </a:cubicBezTo>
                    <a:cubicBezTo>
                      <a:pt x="0" y="1391"/>
                      <a:pt x="357" y="1944"/>
                      <a:pt x="920" y="2062"/>
                    </a:cubicBezTo>
                    <a:cubicBezTo>
                      <a:pt x="993" y="2077"/>
                      <a:pt x="1065" y="2084"/>
                      <a:pt x="1136" y="2084"/>
                    </a:cubicBezTo>
                    <a:cubicBezTo>
                      <a:pt x="1619" y="2084"/>
                      <a:pt x="2053" y="1750"/>
                      <a:pt x="2159" y="1259"/>
                    </a:cubicBezTo>
                    <a:cubicBezTo>
                      <a:pt x="2277" y="696"/>
                      <a:pt x="1915" y="142"/>
                      <a:pt x="1357" y="25"/>
                    </a:cubicBezTo>
                    <a:cubicBezTo>
                      <a:pt x="1283" y="9"/>
                      <a:pt x="1209" y="1"/>
                      <a:pt x="113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2"/>
              <p:cNvSpPr/>
              <p:nvPr/>
            </p:nvSpPr>
            <p:spPr>
              <a:xfrm>
                <a:off x="-3740019" y="11025900"/>
                <a:ext cx="78944" cy="72356"/>
              </a:xfrm>
              <a:custGeom>
                <a:avLst/>
                <a:gdLst/>
                <a:ahLst/>
                <a:cxnLst/>
                <a:rect l="l" t="t" r="r" b="b"/>
                <a:pathLst>
                  <a:path w="2277" h="2087" extrusionOk="0">
                    <a:moveTo>
                      <a:pt x="1139" y="0"/>
                    </a:moveTo>
                    <a:cubicBezTo>
                      <a:pt x="656" y="0"/>
                      <a:pt x="224" y="338"/>
                      <a:pt x="118" y="830"/>
                    </a:cubicBezTo>
                    <a:cubicBezTo>
                      <a:pt x="0" y="1393"/>
                      <a:pt x="357" y="1942"/>
                      <a:pt x="920" y="2064"/>
                    </a:cubicBezTo>
                    <a:cubicBezTo>
                      <a:pt x="993" y="2079"/>
                      <a:pt x="1065" y="2086"/>
                      <a:pt x="1136" y="2086"/>
                    </a:cubicBezTo>
                    <a:cubicBezTo>
                      <a:pt x="1619" y="2086"/>
                      <a:pt x="2052" y="1752"/>
                      <a:pt x="2155" y="1261"/>
                    </a:cubicBezTo>
                    <a:cubicBezTo>
                      <a:pt x="2277" y="698"/>
                      <a:pt x="1915" y="144"/>
                      <a:pt x="1352" y="22"/>
                    </a:cubicBezTo>
                    <a:cubicBezTo>
                      <a:pt x="1280" y="7"/>
                      <a:pt x="1209" y="0"/>
                      <a:pt x="113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2"/>
              <p:cNvSpPr/>
              <p:nvPr/>
            </p:nvSpPr>
            <p:spPr>
              <a:xfrm>
                <a:off x="-3849224" y="11284074"/>
                <a:ext cx="78978" cy="72322"/>
              </a:xfrm>
              <a:custGeom>
                <a:avLst/>
                <a:gdLst/>
                <a:ahLst/>
                <a:cxnLst/>
                <a:rect l="l" t="t" r="r" b="b"/>
                <a:pathLst>
                  <a:path w="2278" h="2086" extrusionOk="0">
                    <a:moveTo>
                      <a:pt x="1132" y="1"/>
                    </a:moveTo>
                    <a:cubicBezTo>
                      <a:pt x="652" y="1"/>
                      <a:pt x="224" y="338"/>
                      <a:pt x="118" y="827"/>
                    </a:cubicBezTo>
                    <a:cubicBezTo>
                      <a:pt x="1" y="1390"/>
                      <a:pt x="357" y="1944"/>
                      <a:pt x="921" y="2061"/>
                    </a:cubicBezTo>
                    <a:cubicBezTo>
                      <a:pt x="995" y="2077"/>
                      <a:pt x="1068" y="2085"/>
                      <a:pt x="1141" y="2085"/>
                    </a:cubicBezTo>
                    <a:cubicBezTo>
                      <a:pt x="1622" y="2085"/>
                      <a:pt x="2054" y="1748"/>
                      <a:pt x="2160" y="1259"/>
                    </a:cubicBezTo>
                    <a:cubicBezTo>
                      <a:pt x="2277" y="696"/>
                      <a:pt x="1916" y="142"/>
                      <a:pt x="1353" y="24"/>
                    </a:cubicBezTo>
                    <a:cubicBezTo>
                      <a:pt x="1279" y="8"/>
                      <a:pt x="1205" y="1"/>
                      <a:pt x="113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2"/>
              <p:cNvSpPr/>
              <p:nvPr/>
            </p:nvSpPr>
            <p:spPr>
              <a:xfrm>
                <a:off x="-3772885" y="10923976"/>
                <a:ext cx="79117" cy="72252"/>
              </a:xfrm>
              <a:custGeom>
                <a:avLst/>
                <a:gdLst/>
                <a:ahLst/>
                <a:cxnLst/>
                <a:rect l="l" t="t" r="r" b="b"/>
                <a:pathLst>
                  <a:path w="2282" h="2084" extrusionOk="0">
                    <a:moveTo>
                      <a:pt x="1136" y="0"/>
                    </a:moveTo>
                    <a:cubicBezTo>
                      <a:pt x="655" y="0"/>
                      <a:pt x="224" y="337"/>
                      <a:pt x="122" y="827"/>
                    </a:cubicBezTo>
                    <a:cubicBezTo>
                      <a:pt x="0" y="1390"/>
                      <a:pt x="362" y="1944"/>
                      <a:pt x="925" y="2061"/>
                    </a:cubicBezTo>
                    <a:cubicBezTo>
                      <a:pt x="997" y="2076"/>
                      <a:pt x="1069" y="2083"/>
                      <a:pt x="1140" y="2083"/>
                    </a:cubicBezTo>
                    <a:cubicBezTo>
                      <a:pt x="1623" y="2083"/>
                      <a:pt x="2057" y="1749"/>
                      <a:pt x="2159" y="1258"/>
                    </a:cubicBezTo>
                    <a:cubicBezTo>
                      <a:pt x="2281" y="695"/>
                      <a:pt x="1920" y="141"/>
                      <a:pt x="1357" y="24"/>
                    </a:cubicBezTo>
                    <a:cubicBezTo>
                      <a:pt x="1283" y="8"/>
                      <a:pt x="1209" y="0"/>
                      <a:pt x="113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2"/>
              <p:cNvSpPr/>
              <p:nvPr/>
            </p:nvSpPr>
            <p:spPr>
              <a:xfrm>
                <a:off x="-3882402" y="11183883"/>
                <a:ext cx="78944" cy="72356"/>
              </a:xfrm>
              <a:custGeom>
                <a:avLst/>
                <a:gdLst/>
                <a:ahLst/>
                <a:cxnLst/>
                <a:rect l="l" t="t" r="r" b="b"/>
                <a:pathLst>
                  <a:path w="2277" h="2087" extrusionOk="0">
                    <a:moveTo>
                      <a:pt x="1141" y="1"/>
                    </a:moveTo>
                    <a:cubicBezTo>
                      <a:pt x="658" y="1"/>
                      <a:pt x="224" y="335"/>
                      <a:pt x="118" y="826"/>
                    </a:cubicBezTo>
                    <a:cubicBezTo>
                      <a:pt x="0" y="1389"/>
                      <a:pt x="362" y="1943"/>
                      <a:pt x="925" y="2065"/>
                    </a:cubicBezTo>
                    <a:cubicBezTo>
                      <a:pt x="996" y="2080"/>
                      <a:pt x="1067" y="2087"/>
                      <a:pt x="1137" y="2087"/>
                    </a:cubicBezTo>
                    <a:cubicBezTo>
                      <a:pt x="1617" y="2087"/>
                      <a:pt x="2053" y="1749"/>
                      <a:pt x="2159" y="1257"/>
                    </a:cubicBezTo>
                    <a:cubicBezTo>
                      <a:pt x="2277" y="699"/>
                      <a:pt x="1920" y="145"/>
                      <a:pt x="1357" y="23"/>
                    </a:cubicBezTo>
                    <a:cubicBezTo>
                      <a:pt x="1284" y="8"/>
                      <a:pt x="1212" y="1"/>
                      <a:pt x="1141"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2"/>
              <p:cNvSpPr/>
              <p:nvPr/>
            </p:nvSpPr>
            <p:spPr>
              <a:xfrm>
                <a:off x="-3778258" y="11206036"/>
                <a:ext cx="78944" cy="72252"/>
              </a:xfrm>
              <a:custGeom>
                <a:avLst/>
                <a:gdLst/>
                <a:ahLst/>
                <a:cxnLst/>
                <a:rect l="l" t="t" r="r" b="b"/>
                <a:pathLst>
                  <a:path w="2277" h="2084" extrusionOk="0">
                    <a:moveTo>
                      <a:pt x="1141" y="0"/>
                    </a:moveTo>
                    <a:cubicBezTo>
                      <a:pt x="658" y="0"/>
                      <a:pt x="224" y="334"/>
                      <a:pt x="118" y="825"/>
                    </a:cubicBezTo>
                    <a:cubicBezTo>
                      <a:pt x="0" y="1388"/>
                      <a:pt x="357" y="1942"/>
                      <a:pt x="920" y="2059"/>
                    </a:cubicBezTo>
                    <a:cubicBezTo>
                      <a:pt x="994" y="2075"/>
                      <a:pt x="1068" y="2083"/>
                      <a:pt x="1140" y="2083"/>
                    </a:cubicBezTo>
                    <a:cubicBezTo>
                      <a:pt x="1621" y="2083"/>
                      <a:pt x="2053" y="1746"/>
                      <a:pt x="2159" y="1257"/>
                    </a:cubicBezTo>
                    <a:cubicBezTo>
                      <a:pt x="2277" y="694"/>
                      <a:pt x="1915" y="140"/>
                      <a:pt x="1357" y="22"/>
                    </a:cubicBezTo>
                    <a:cubicBezTo>
                      <a:pt x="1284" y="7"/>
                      <a:pt x="1212" y="0"/>
                      <a:pt x="114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2"/>
              <p:cNvSpPr/>
              <p:nvPr/>
            </p:nvSpPr>
            <p:spPr>
              <a:xfrm>
                <a:off x="-3687462" y="10634947"/>
                <a:ext cx="174321" cy="114099"/>
              </a:xfrm>
              <a:custGeom>
                <a:avLst/>
                <a:gdLst/>
                <a:ahLst/>
                <a:cxnLst/>
                <a:rect l="l" t="t" r="r" b="b"/>
                <a:pathLst>
                  <a:path w="5028" h="3291" extrusionOk="0">
                    <a:moveTo>
                      <a:pt x="3471" y="1"/>
                    </a:moveTo>
                    <a:cubicBezTo>
                      <a:pt x="2939" y="1"/>
                      <a:pt x="2344" y="93"/>
                      <a:pt x="1812" y="391"/>
                    </a:cubicBezTo>
                    <a:cubicBezTo>
                      <a:pt x="423" y="1165"/>
                      <a:pt x="0" y="3052"/>
                      <a:pt x="0" y="3052"/>
                    </a:cubicBezTo>
                    <a:cubicBezTo>
                      <a:pt x="0" y="3052"/>
                      <a:pt x="696" y="3290"/>
                      <a:pt x="1555" y="3290"/>
                    </a:cubicBezTo>
                    <a:cubicBezTo>
                      <a:pt x="2088" y="3290"/>
                      <a:pt x="2684" y="3199"/>
                      <a:pt x="3216" y="2902"/>
                    </a:cubicBezTo>
                    <a:cubicBezTo>
                      <a:pt x="4605" y="2123"/>
                      <a:pt x="5027" y="241"/>
                      <a:pt x="5027" y="241"/>
                    </a:cubicBezTo>
                    <a:cubicBezTo>
                      <a:pt x="5027" y="241"/>
                      <a:pt x="4331" y="1"/>
                      <a:pt x="34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2"/>
              <p:cNvSpPr/>
              <p:nvPr/>
            </p:nvSpPr>
            <p:spPr>
              <a:xfrm>
                <a:off x="-3701399" y="10667396"/>
                <a:ext cx="141211" cy="103178"/>
              </a:xfrm>
              <a:custGeom>
                <a:avLst/>
                <a:gdLst/>
                <a:ahLst/>
                <a:cxnLst/>
                <a:rect l="l" t="t" r="r" b="b"/>
                <a:pathLst>
                  <a:path w="4073" h="2976" extrusionOk="0">
                    <a:moveTo>
                      <a:pt x="3889" y="0"/>
                    </a:moveTo>
                    <a:cubicBezTo>
                      <a:pt x="3860" y="0"/>
                      <a:pt x="3832" y="7"/>
                      <a:pt x="3805" y="23"/>
                    </a:cubicBezTo>
                    <a:lnTo>
                      <a:pt x="398" y="1929"/>
                    </a:lnTo>
                    <a:lnTo>
                      <a:pt x="332" y="699"/>
                    </a:lnTo>
                    <a:cubicBezTo>
                      <a:pt x="325" y="597"/>
                      <a:pt x="248" y="548"/>
                      <a:pt x="170" y="548"/>
                    </a:cubicBezTo>
                    <a:cubicBezTo>
                      <a:pt x="86" y="548"/>
                      <a:pt x="1" y="605"/>
                      <a:pt x="3" y="718"/>
                    </a:cubicBezTo>
                    <a:lnTo>
                      <a:pt x="107" y="2816"/>
                    </a:lnTo>
                    <a:cubicBezTo>
                      <a:pt x="111" y="2905"/>
                      <a:pt x="186" y="2971"/>
                      <a:pt x="276" y="2975"/>
                    </a:cubicBezTo>
                    <a:lnTo>
                      <a:pt x="285" y="2975"/>
                    </a:lnTo>
                    <a:cubicBezTo>
                      <a:pt x="374" y="2966"/>
                      <a:pt x="445" y="2891"/>
                      <a:pt x="440" y="2797"/>
                    </a:cubicBezTo>
                    <a:lnTo>
                      <a:pt x="412" y="2276"/>
                    </a:lnTo>
                    <a:cubicBezTo>
                      <a:pt x="435" y="2276"/>
                      <a:pt x="459" y="2271"/>
                      <a:pt x="482" y="2257"/>
                    </a:cubicBezTo>
                    <a:lnTo>
                      <a:pt x="3970" y="309"/>
                    </a:lnTo>
                    <a:cubicBezTo>
                      <a:pt x="4045" y="267"/>
                      <a:pt x="4073" y="164"/>
                      <a:pt x="4031" y="84"/>
                    </a:cubicBezTo>
                    <a:cubicBezTo>
                      <a:pt x="4002" y="30"/>
                      <a:pt x="3947" y="0"/>
                      <a:pt x="388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1" name="Google Shape;731;p32"/>
            <p:cNvGrpSpPr/>
            <p:nvPr/>
          </p:nvGrpSpPr>
          <p:grpSpPr>
            <a:xfrm rot="10800000" flipH="1">
              <a:off x="-54738" y="520108"/>
              <a:ext cx="598457" cy="616311"/>
              <a:chOff x="-4868013" y="-7472689"/>
              <a:chExt cx="439234" cy="452305"/>
            </a:xfrm>
          </p:grpSpPr>
          <p:sp>
            <p:nvSpPr>
              <p:cNvPr id="732" name="Google Shape;732;p32"/>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2"/>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2"/>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2"/>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2"/>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2"/>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2"/>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2"/>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2"/>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2"/>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2"/>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2"/>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2"/>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 name="Google Shape;745;p32"/>
            <p:cNvGrpSpPr/>
            <p:nvPr/>
          </p:nvGrpSpPr>
          <p:grpSpPr>
            <a:xfrm rot="-1799957">
              <a:off x="167936" y="-152266"/>
              <a:ext cx="559190" cy="463820"/>
              <a:chOff x="672195" y="-1729204"/>
              <a:chExt cx="406852" cy="337408"/>
            </a:xfrm>
          </p:grpSpPr>
          <p:sp>
            <p:nvSpPr>
              <p:cNvPr id="746" name="Google Shape;746;p32"/>
              <p:cNvSpPr/>
              <p:nvPr/>
            </p:nvSpPr>
            <p:spPr>
              <a:xfrm>
                <a:off x="672195" y="-1729204"/>
                <a:ext cx="406852" cy="337408"/>
              </a:xfrm>
              <a:custGeom>
                <a:avLst/>
                <a:gdLst/>
                <a:ahLst/>
                <a:cxnLst/>
                <a:rect l="l" t="t" r="r" b="b"/>
                <a:pathLst>
                  <a:path w="11735" h="9732" extrusionOk="0">
                    <a:moveTo>
                      <a:pt x="6617" y="1"/>
                    </a:moveTo>
                    <a:cubicBezTo>
                      <a:pt x="6334" y="1"/>
                      <a:pt x="6047" y="26"/>
                      <a:pt x="5759" y="79"/>
                    </a:cubicBezTo>
                    <a:lnTo>
                      <a:pt x="5764" y="83"/>
                    </a:lnTo>
                    <a:lnTo>
                      <a:pt x="5759" y="83"/>
                    </a:lnTo>
                    <a:lnTo>
                      <a:pt x="4304" y="346"/>
                    </a:lnTo>
                    <a:lnTo>
                      <a:pt x="4285" y="351"/>
                    </a:lnTo>
                    <a:lnTo>
                      <a:pt x="4271" y="356"/>
                    </a:lnTo>
                    <a:cubicBezTo>
                      <a:pt x="1699" y="825"/>
                      <a:pt x="0" y="3285"/>
                      <a:pt x="469" y="5852"/>
                    </a:cubicBezTo>
                    <a:cubicBezTo>
                      <a:pt x="886" y="8133"/>
                      <a:pt x="2877" y="9732"/>
                      <a:pt x="5116" y="9732"/>
                    </a:cubicBezTo>
                    <a:cubicBezTo>
                      <a:pt x="5398" y="9732"/>
                      <a:pt x="5684" y="9706"/>
                      <a:pt x="5971" y="9654"/>
                    </a:cubicBezTo>
                    <a:cubicBezTo>
                      <a:pt x="5994" y="9649"/>
                      <a:pt x="6013" y="9645"/>
                      <a:pt x="6036" y="9640"/>
                    </a:cubicBezTo>
                    <a:cubicBezTo>
                      <a:pt x="6088" y="9631"/>
                      <a:pt x="6140" y="9621"/>
                      <a:pt x="6191" y="9612"/>
                    </a:cubicBezTo>
                    <a:lnTo>
                      <a:pt x="7463" y="9377"/>
                    </a:lnTo>
                    <a:lnTo>
                      <a:pt x="7468" y="9377"/>
                    </a:lnTo>
                    <a:cubicBezTo>
                      <a:pt x="10035" y="8908"/>
                      <a:pt x="11735" y="6443"/>
                      <a:pt x="11265" y="3876"/>
                    </a:cubicBezTo>
                    <a:cubicBezTo>
                      <a:pt x="10844" y="1596"/>
                      <a:pt x="8857" y="1"/>
                      <a:pt x="6617"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2"/>
              <p:cNvSpPr/>
              <p:nvPr/>
            </p:nvSpPr>
            <p:spPr>
              <a:xfrm>
                <a:off x="697710" y="-1701435"/>
                <a:ext cx="228857" cy="284537"/>
              </a:xfrm>
              <a:custGeom>
                <a:avLst/>
                <a:gdLst/>
                <a:ahLst/>
                <a:cxnLst/>
                <a:rect l="l" t="t" r="r" b="b"/>
                <a:pathLst>
                  <a:path w="6601" h="8207" extrusionOk="0">
                    <a:moveTo>
                      <a:pt x="5159" y="0"/>
                    </a:moveTo>
                    <a:lnTo>
                      <a:pt x="3700" y="268"/>
                    </a:lnTo>
                    <a:cubicBezTo>
                      <a:pt x="3690" y="273"/>
                      <a:pt x="3676" y="273"/>
                      <a:pt x="3667" y="273"/>
                    </a:cubicBezTo>
                    <a:cubicBezTo>
                      <a:pt x="1470" y="644"/>
                      <a:pt x="1" y="2742"/>
                      <a:pt x="405" y="4934"/>
                    </a:cubicBezTo>
                    <a:cubicBezTo>
                      <a:pt x="756" y="6859"/>
                      <a:pt x="2439" y="8207"/>
                      <a:pt x="4326" y="8207"/>
                    </a:cubicBezTo>
                    <a:cubicBezTo>
                      <a:pt x="4582" y="8207"/>
                      <a:pt x="4842" y="8182"/>
                      <a:pt x="5103" y="8130"/>
                    </a:cubicBezTo>
                    <a:lnTo>
                      <a:pt x="5136" y="8121"/>
                    </a:lnTo>
                    <a:lnTo>
                      <a:pt x="6600" y="7858"/>
                    </a:lnTo>
                    <a:lnTo>
                      <a:pt x="51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2"/>
              <p:cNvSpPr/>
              <p:nvPr/>
            </p:nvSpPr>
            <p:spPr>
              <a:xfrm>
                <a:off x="753387" y="-1703619"/>
                <a:ext cx="297503" cy="276944"/>
              </a:xfrm>
              <a:custGeom>
                <a:avLst/>
                <a:gdLst/>
                <a:ahLst/>
                <a:cxnLst/>
                <a:rect l="l" t="t" r="r" b="b"/>
                <a:pathLst>
                  <a:path w="8581" h="7988" extrusionOk="0">
                    <a:moveTo>
                      <a:pt x="4272" y="0"/>
                    </a:moveTo>
                    <a:cubicBezTo>
                      <a:pt x="3785" y="0"/>
                      <a:pt x="3293" y="90"/>
                      <a:pt x="2821" y="275"/>
                    </a:cubicBezTo>
                    <a:cubicBezTo>
                      <a:pt x="1038" y="969"/>
                      <a:pt x="0" y="2828"/>
                      <a:pt x="343" y="4710"/>
                    </a:cubicBezTo>
                    <a:cubicBezTo>
                      <a:pt x="648" y="6372"/>
                      <a:pt x="1958" y="7658"/>
                      <a:pt x="3619" y="7935"/>
                    </a:cubicBezTo>
                    <a:cubicBezTo>
                      <a:pt x="3836" y="7970"/>
                      <a:pt x="4052" y="7988"/>
                      <a:pt x="4267" y="7988"/>
                    </a:cubicBezTo>
                    <a:cubicBezTo>
                      <a:pt x="5699" y="7988"/>
                      <a:pt x="7045" y="7218"/>
                      <a:pt x="7759" y="5940"/>
                    </a:cubicBezTo>
                    <a:cubicBezTo>
                      <a:pt x="8581" y="4466"/>
                      <a:pt x="8388" y="2640"/>
                      <a:pt x="7280" y="1368"/>
                    </a:cubicBezTo>
                    <a:cubicBezTo>
                      <a:pt x="6509" y="482"/>
                      <a:pt x="5403" y="0"/>
                      <a:pt x="42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2"/>
              <p:cNvSpPr/>
              <p:nvPr/>
            </p:nvSpPr>
            <p:spPr>
              <a:xfrm>
                <a:off x="794539" y="-1669817"/>
                <a:ext cx="213879" cy="209233"/>
              </a:xfrm>
              <a:custGeom>
                <a:avLst/>
                <a:gdLst/>
                <a:ahLst/>
                <a:cxnLst/>
                <a:rect l="l" t="t" r="r" b="b"/>
                <a:pathLst>
                  <a:path w="6169" h="6035" extrusionOk="0">
                    <a:moveTo>
                      <a:pt x="2681" y="0"/>
                    </a:moveTo>
                    <a:cubicBezTo>
                      <a:pt x="2633" y="0"/>
                      <a:pt x="2584" y="4"/>
                      <a:pt x="2535" y="13"/>
                    </a:cubicBezTo>
                    <a:cubicBezTo>
                      <a:pt x="2085" y="98"/>
                      <a:pt x="1789" y="525"/>
                      <a:pt x="1874" y="975"/>
                    </a:cubicBezTo>
                    <a:lnTo>
                      <a:pt x="2127" y="2355"/>
                    </a:lnTo>
                    <a:lnTo>
                      <a:pt x="742" y="2609"/>
                    </a:lnTo>
                    <a:cubicBezTo>
                      <a:pt x="297" y="2689"/>
                      <a:pt x="1" y="3120"/>
                      <a:pt x="81" y="3566"/>
                    </a:cubicBezTo>
                    <a:cubicBezTo>
                      <a:pt x="156" y="3967"/>
                      <a:pt x="503" y="4246"/>
                      <a:pt x="896" y="4246"/>
                    </a:cubicBezTo>
                    <a:cubicBezTo>
                      <a:pt x="944" y="4246"/>
                      <a:pt x="993" y="4242"/>
                      <a:pt x="1043" y="4233"/>
                    </a:cubicBezTo>
                    <a:lnTo>
                      <a:pt x="2423" y="3979"/>
                    </a:lnTo>
                    <a:lnTo>
                      <a:pt x="2676" y="5359"/>
                    </a:lnTo>
                    <a:cubicBezTo>
                      <a:pt x="2747" y="5756"/>
                      <a:pt x="3097" y="6034"/>
                      <a:pt x="3488" y="6034"/>
                    </a:cubicBezTo>
                    <a:cubicBezTo>
                      <a:pt x="3536" y="6034"/>
                      <a:pt x="3585" y="6030"/>
                      <a:pt x="3634" y="6021"/>
                    </a:cubicBezTo>
                    <a:cubicBezTo>
                      <a:pt x="4084" y="5937"/>
                      <a:pt x="4380" y="5510"/>
                      <a:pt x="4296" y="5064"/>
                    </a:cubicBezTo>
                    <a:lnTo>
                      <a:pt x="4047" y="3679"/>
                    </a:lnTo>
                    <a:lnTo>
                      <a:pt x="5427" y="3430"/>
                    </a:lnTo>
                    <a:cubicBezTo>
                      <a:pt x="5873" y="3346"/>
                      <a:pt x="6168" y="2919"/>
                      <a:pt x="6089" y="2468"/>
                    </a:cubicBezTo>
                    <a:cubicBezTo>
                      <a:pt x="6014" y="2073"/>
                      <a:pt x="5670" y="1792"/>
                      <a:pt x="5279" y="1792"/>
                    </a:cubicBezTo>
                    <a:cubicBezTo>
                      <a:pt x="5229" y="1792"/>
                      <a:pt x="5178" y="1797"/>
                      <a:pt x="5126" y="1806"/>
                    </a:cubicBezTo>
                    <a:lnTo>
                      <a:pt x="3746" y="2060"/>
                    </a:lnTo>
                    <a:lnTo>
                      <a:pt x="3493" y="680"/>
                    </a:lnTo>
                    <a:cubicBezTo>
                      <a:pt x="3422" y="279"/>
                      <a:pt x="3072" y="0"/>
                      <a:pt x="2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2"/>
              <p:cNvSpPr/>
              <p:nvPr/>
            </p:nvSpPr>
            <p:spPr>
              <a:xfrm>
                <a:off x="869075" y="-1653731"/>
                <a:ext cx="38934" cy="46354"/>
              </a:xfrm>
              <a:custGeom>
                <a:avLst/>
                <a:gdLst/>
                <a:ahLst/>
                <a:cxnLst/>
                <a:rect l="l" t="t" r="r" b="b"/>
                <a:pathLst>
                  <a:path w="1123" h="1337" extrusionOk="0">
                    <a:moveTo>
                      <a:pt x="565" y="0"/>
                    </a:moveTo>
                    <a:cubicBezTo>
                      <a:pt x="534" y="0"/>
                      <a:pt x="502" y="3"/>
                      <a:pt x="470" y="9"/>
                    </a:cubicBezTo>
                    <a:cubicBezTo>
                      <a:pt x="188" y="61"/>
                      <a:pt x="1" y="328"/>
                      <a:pt x="52" y="610"/>
                    </a:cubicBezTo>
                    <a:cubicBezTo>
                      <a:pt x="101" y="878"/>
                      <a:pt x="397" y="1337"/>
                      <a:pt x="672" y="1337"/>
                    </a:cubicBezTo>
                    <a:cubicBezTo>
                      <a:pt x="686" y="1337"/>
                      <a:pt x="700" y="1335"/>
                      <a:pt x="714" y="1333"/>
                    </a:cubicBezTo>
                    <a:cubicBezTo>
                      <a:pt x="996" y="1281"/>
                      <a:pt x="1122" y="704"/>
                      <a:pt x="1075" y="422"/>
                    </a:cubicBezTo>
                    <a:cubicBezTo>
                      <a:pt x="1026" y="173"/>
                      <a:pt x="81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32"/>
              <p:cNvSpPr/>
              <p:nvPr/>
            </p:nvSpPr>
            <p:spPr>
              <a:xfrm>
                <a:off x="894938" y="-1522928"/>
                <a:ext cx="38934" cy="46388"/>
              </a:xfrm>
              <a:custGeom>
                <a:avLst/>
                <a:gdLst/>
                <a:ahLst/>
                <a:cxnLst/>
                <a:rect l="l" t="t" r="r" b="b"/>
                <a:pathLst>
                  <a:path w="1123" h="1338" extrusionOk="0">
                    <a:moveTo>
                      <a:pt x="459" y="1"/>
                    </a:moveTo>
                    <a:cubicBezTo>
                      <a:pt x="444" y="1"/>
                      <a:pt x="429" y="2"/>
                      <a:pt x="414" y="5"/>
                    </a:cubicBezTo>
                    <a:cubicBezTo>
                      <a:pt x="132" y="57"/>
                      <a:pt x="1" y="630"/>
                      <a:pt x="52" y="911"/>
                    </a:cubicBezTo>
                    <a:cubicBezTo>
                      <a:pt x="98" y="1161"/>
                      <a:pt x="318" y="1337"/>
                      <a:pt x="564" y="1337"/>
                    </a:cubicBezTo>
                    <a:cubicBezTo>
                      <a:pt x="595" y="1337"/>
                      <a:pt x="627" y="1335"/>
                      <a:pt x="658" y="1329"/>
                    </a:cubicBezTo>
                    <a:cubicBezTo>
                      <a:pt x="935" y="1277"/>
                      <a:pt x="1123" y="1005"/>
                      <a:pt x="1076" y="723"/>
                    </a:cubicBezTo>
                    <a:cubicBezTo>
                      <a:pt x="1022" y="457"/>
                      <a:pt x="729" y="1"/>
                      <a:pt x="4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2"/>
              <p:cNvSpPr/>
              <p:nvPr/>
            </p:nvSpPr>
            <p:spPr>
              <a:xfrm>
                <a:off x="942156" y="-1596113"/>
                <a:ext cx="49474" cy="36022"/>
              </a:xfrm>
              <a:custGeom>
                <a:avLst/>
                <a:gdLst/>
                <a:ahLst/>
                <a:cxnLst/>
                <a:rect l="l" t="t" r="r" b="b"/>
                <a:pathLst>
                  <a:path w="1427" h="1039" extrusionOk="0">
                    <a:moveTo>
                      <a:pt x="864" y="0"/>
                    </a:moveTo>
                    <a:cubicBezTo>
                      <a:pt x="833" y="0"/>
                      <a:pt x="801" y="3"/>
                      <a:pt x="770" y="9"/>
                    </a:cubicBezTo>
                    <a:cubicBezTo>
                      <a:pt x="488" y="60"/>
                      <a:pt x="0" y="384"/>
                      <a:pt x="52" y="666"/>
                    </a:cubicBezTo>
                    <a:cubicBezTo>
                      <a:pt x="96" y="907"/>
                      <a:pt x="523" y="1038"/>
                      <a:pt x="821" y="1038"/>
                    </a:cubicBezTo>
                    <a:cubicBezTo>
                      <a:pt x="871" y="1038"/>
                      <a:pt x="917" y="1035"/>
                      <a:pt x="958" y="1027"/>
                    </a:cubicBezTo>
                    <a:cubicBezTo>
                      <a:pt x="1239" y="976"/>
                      <a:pt x="1427" y="708"/>
                      <a:pt x="1375" y="427"/>
                    </a:cubicBezTo>
                    <a:cubicBezTo>
                      <a:pt x="1329" y="176"/>
                      <a:pt x="1109" y="0"/>
                      <a:pt x="8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2"/>
              <p:cNvSpPr/>
              <p:nvPr/>
            </p:nvSpPr>
            <p:spPr>
              <a:xfrm>
                <a:off x="811318" y="-1570320"/>
                <a:ext cx="49647" cy="36057"/>
              </a:xfrm>
              <a:custGeom>
                <a:avLst/>
                <a:gdLst/>
                <a:ahLst/>
                <a:cxnLst/>
                <a:rect l="l" t="t" r="r" b="b"/>
                <a:pathLst>
                  <a:path w="1432" h="1040" extrusionOk="0">
                    <a:moveTo>
                      <a:pt x="606" y="0"/>
                    </a:moveTo>
                    <a:cubicBezTo>
                      <a:pt x="556" y="0"/>
                      <a:pt x="510" y="4"/>
                      <a:pt x="470" y="11"/>
                    </a:cubicBezTo>
                    <a:cubicBezTo>
                      <a:pt x="188" y="63"/>
                      <a:pt x="0" y="330"/>
                      <a:pt x="52" y="617"/>
                    </a:cubicBezTo>
                    <a:cubicBezTo>
                      <a:pt x="97" y="864"/>
                      <a:pt x="314" y="1040"/>
                      <a:pt x="557" y="1040"/>
                    </a:cubicBezTo>
                    <a:cubicBezTo>
                      <a:pt x="590" y="1040"/>
                      <a:pt x="624" y="1036"/>
                      <a:pt x="657" y="1030"/>
                    </a:cubicBezTo>
                    <a:cubicBezTo>
                      <a:pt x="939" y="978"/>
                      <a:pt x="1432" y="654"/>
                      <a:pt x="1380" y="372"/>
                    </a:cubicBezTo>
                    <a:cubicBezTo>
                      <a:pt x="1336" y="131"/>
                      <a:pt x="905" y="0"/>
                      <a:pt x="6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chemeClr val="dk1"/>
              </a:buClr>
              <a:buSzPts val="3500"/>
              <a:buFont typeface="Dosis"/>
              <a:buNone/>
              <a:defRPr sz="3500" b="1">
                <a:solidFill>
                  <a:schemeClr val="dk1"/>
                </a:solidFill>
                <a:latin typeface="Dosis"/>
                <a:ea typeface="Dosis"/>
                <a:cs typeface="Dosis"/>
                <a:sym typeface="Dosis"/>
              </a:defRPr>
            </a:lvl1pPr>
            <a:lvl2pPr lvl="1"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2pPr>
            <a:lvl3pPr lvl="2"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3pPr>
            <a:lvl4pPr lvl="3"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4pPr>
            <a:lvl5pPr lvl="4"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5pPr>
            <a:lvl6pPr lvl="5"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6pPr>
            <a:lvl7pPr lvl="6"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7pPr>
            <a:lvl8pPr lvl="7"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8pPr>
            <a:lvl9pPr lvl="8" rtl="0">
              <a:lnSpc>
                <a:spcPct val="115000"/>
              </a:lnSpc>
              <a:spcBef>
                <a:spcPts val="0"/>
              </a:spcBef>
              <a:spcAft>
                <a:spcPts val="0"/>
              </a:spcAft>
              <a:buClr>
                <a:schemeClr val="dk1"/>
              </a:buClr>
              <a:buSzPts val="3500"/>
              <a:buFont typeface="DM Sans"/>
              <a:buNone/>
              <a:defRPr sz="35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225" y="1017725"/>
            <a:ext cx="7717500" cy="3586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2"/>
              </a:buClr>
              <a:buSzPts val="1400"/>
              <a:buFont typeface="Quicksand Medium"/>
              <a:buChar char="●"/>
              <a:defRPr>
                <a:solidFill>
                  <a:schemeClr val="dk1"/>
                </a:solidFill>
                <a:latin typeface="Quicksand Medium"/>
                <a:ea typeface="Quicksand Medium"/>
                <a:cs typeface="Quicksand Medium"/>
                <a:sym typeface="Quicksand Medium"/>
              </a:defRPr>
            </a:lvl1pPr>
            <a:lvl2pPr marL="914400" lvl="1"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marL="1371600" lvl="2"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marL="1828800" lvl="3"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marL="2286000" lvl="4"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marL="2743200" lvl="5"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marL="3200400" lvl="6"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marL="3657600" lvl="7"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marL="4114800" lvl="8" indent="-3175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9" r:id="rId4"/>
    <p:sldLayoutId id="2147483660" r:id="rId5"/>
    <p:sldLayoutId id="2147483664" r:id="rId6"/>
    <p:sldLayoutId id="2147483669" r:id="rId7"/>
    <p:sldLayoutId id="2147483677" r:id="rId8"/>
    <p:sldLayoutId id="2147483678" r:id="rId9"/>
    <p:sldLayoutId id="2147483679" r:id="rId10"/>
    <p:sldLayoutId id="2147483680" r:id="rId11"/>
    <p:sldLayoutId id="2147483681" r:id="rId12"/>
    <p:sldLayoutId id="214748368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DFF70-43CB-42E5-9133-C8CBAF8E0EB3}"/>
              </a:ext>
            </a:extLst>
          </p:cNvPr>
          <p:cNvSpPr>
            <a:spLocks noGrp="1"/>
          </p:cNvSpPr>
          <p:nvPr>
            <p:ph type="ctrTitle"/>
          </p:nvPr>
        </p:nvSpPr>
        <p:spPr>
          <a:xfrm>
            <a:off x="1027689" y="1125006"/>
            <a:ext cx="7259968" cy="1790700"/>
          </a:xfrm>
        </p:spPr>
        <p:txBody>
          <a:bodyPr/>
          <a:lstStyle/>
          <a:p>
            <a:pPr algn="ctr"/>
            <a:r>
              <a:rPr lang="lo-LA" sz="3200" b="1" dirty="0">
                <a:effectLst/>
                <a:latin typeface="Times New Roman" panose="02020603050405020304" pitchFamily="18" charset="0"/>
                <a:ea typeface="Times New Roman" panose="02020603050405020304" pitchFamily="18" charset="0"/>
                <a:cs typeface="Phetsarath OT" panose="02000500000000020004" pitchFamily="2" charset="0"/>
              </a:rPr>
              <a:t>ການປຸງແຕ່ງ ແລະ ການເກັບຮັກສາອາຫານເພື່ອຮັກສາຄຸນຄ່າທາງໂພຊະນາການ</a:t>
            </a:r>
            <a:endParaRPr lang="en-US" sz="32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0F51D435-0FEB-0B4C-A928-0B818F517C31}"/>
              </a:ext>
            </a:extLst>
          </p:cNvPr>
          <p:cNvPicPr>
            <a:picLocks noChangeAspect="1"/>
          </p:cNvPicPr>
          <p:nvPr/>
        </p:nvPicPr>
        <p:blipFill>
          <a:blip r:embed="rId2"/>
          <a:stretch>
            <a:fillRect/>
          </a:stretch>
        </p:blipFill>
        <p:spPr>
          <a:xfrm>
            <a:off x="194252" y="286826"/>
            <a:ext cx="2537421" cy="1029468"/>
          </a:xfrm>
          <a:prstGeom prst="rect">
            <a:avLst/>
          </a:prstGeom>
        </p:spPr>
      </p:pic>
      <p:pic>
        <p:nvPicPr>
          <p:cNvPr id="5" name="Picture 4">
            <a:extLst>
              <a:ext uri="{FF2B5EF4-FFF2-40B4-BE49-F238E27FC236}">
                <a16:creationId xmlns:a16="http://schemas.microsoft.com/office/drawing/2014/main" id="{5160B994-796F-5E45-9F72-F81252887EDE}"/>
              </a:ext>
            </a:extLst>
          </p:cNvPr>
          <p:cNvPicPr>
            <a:picLocks noChangeAspect="1"/>
          </p:cNvPicPr>
          <p:nvPr/>
        </p:nvPicPr>
        <p:blipFill>
          <a:blip r:embed="rId3"/>
          <a:stretch>
            <a:fillRect/>
          </a:stretch>
        </p:blipFill>
        <p:spPr>
          <a:xfrm>
            <a:off x="6921212" y="108847"/>
            <a:ext cx="1786911" cy="1340183"/>
          </a:xfrm>
          <a:prstGeom prst="rect">
            <a:avLst/>
          </a:prstGeom>
        </p:spPr>
      </p:pic>
      <p:sp>
        <p:nvSpPr>
          <p:cNvPr id="7" name="TextBox 6">
            <a:extLst>
              <a:ext uri="{FF2B5EF4-FFF2-40B4-BE49-F238E27FC236}">
                <a16:creationId xmlns:a16="http://schemas.microsoft.com/office/drawing/2014/main" id="{8057A925-6CF1-4C0E-AAD5-BE4CE480E4F1}"/>
              </a:ext>
            </a:extLst>
          </p:cNvPr>
          <p:cNvSpPr txBox="1"/>
          <p:nvPr/>
        </p:nvSpPr>
        <p:spPr>
          <a:xfrm>
            <a:off x="194251" y="3105425"/>
            <a:ext cx="4994605" cy="1514261"/>
          </a:xfrm>
          <a:prstGeom prst="rect">
            <a:avLst/>
          </a:prstGeom>
          <a:noFill/>
        </p:spPr>
        <p:txBody>
          <a:bodyPr wrap="square">
            <a:spAutoFit/>
          </a:bodyPr>
          <a:lstStyle/>
          <a:p>
            <a:pPr algn="l">
              <a:lnSpc>
                <a:spcPct val="110000"/>
              </a:lnSpc>
              <a:spcBef>
                <a:spcPts val="0"/>
              </a:spcBef>
            </a:pPr>
            <a:r>
              <a:rPr lang="lo-LA" sz="1400" b="1" dirty="0">
                <a:latin typeface="Saysettha OT" panose="020B0504020207020204" pitchFamily="34" charset="-34"/>
                <a:cs typeface="Saysettha OT" panose="020B0504020207020204" pitchFamily="34" charset="-34"/>
              </a:rPr>
              <a:t>ອຈ. ທັນສະໄຫມ ເດດພະຄຸນ</a:t>
            </a:r>
            <a:r>
              <a:rPr lang="en-US" sz="1400" b="1" dirty="0">
                <a:latin typeface="Saysettha OT" panose="020B0504020207020204" pitchFamily="34" charset="-34"/>
                <a:cs typeface="Saysettha OT" panose="020B0504020207020204" pitchFamily="34" charset="-34"/>
              </a:rPr>
              <a:t>, (</a:t>
            </a:r>
            <a:r>
              <a:rPr lang="en-US" sz="1400" b="1" dirty="0" err="1">
                <a:latin typeface="Saysettha OT" panose="020B0504020207020204" pitchFamily="34" charset="-34"/>
                <a:cs typeface="Saysettha OT" panose="020B0504020207020204" pitchFamily="34" charset="-34"/>
              </a:rPr>
              <a:t>Thansamay</a:t>
            </a:r>
            <a:r>
              <a:rPr lang="en-US" sz="1400" b="1" dirty="0">
                <a:latin typeface="Saysettha OT" panose="020B0504020207020204" pitchFamily="34" charset="-34"/>
                <a:cs typeface="Saysettha OT" panose="020B0504020207020204" pitchFamily="34" charset="-34"/>
              </a:rPr>
              <a:t> </a:t>
            </a:r>
            <a:r>
              <a:rPr lang="en-US" sz="1400" b="1" dirty="0" err="1">
                <a:latin typeface="Saysettha OT" panose="020B0504020207020204" pitchFamily="34" charset="-34"/>
                <a:cs typeface="Saysettha OT" panose="020B0504020207020204" pitchFamily="34" charset="-34"/>
              </a:rPr>
              <a:t>Dethphkhoune</a:t>
            </a:r>
            <a:r>
              <a:rPr lang="en-US" sz="1400" b="1" dirty="0">
                <a:latin typeface="Saysettha OT" panose="020B0504020207020204" pitchFamily="34" charset="-34"/>
                <a:cs typeface="Saysettha OT" panose="020B0504020207020204" pitchFamily="34" charset="-34"/>
              </a:rPr>
              <a:t>)</a:t>
            </a:r>
          </a:p>
          <a:p>
            <a:pPr algn="l">
              <a:lnSpc>
                <a:spcPct val="110000"/>
              </a:lnSpc>
              <a:spcBef>
                <a:spcPts val="0"/>
              </a:spcBef>
            </a:pPr>
            <a:r>
              <a:rPr lang="lo-LA" sz="1400" dirty="0">
                <a:latin typeface="Saysettha OT" panose="020B0504020207020204" pitchFamily="34" charset="-34"/>
                <a:cs typeface="Saysettha OT" panose="020B0504020207020204" pitchFamily="34" charset="-34"/>
              </a:rPr>
              <a:t>ພາກວິຊາ ເສດຖະກິດຊົນນະບົດ ແລະ ເຕັກໂນໂລຊີ ອາຫານ, ຄະນະກະເສດສາດ, ມະຫາວິທະຍາໄລແຫ່ງຊາດ</a:t>
            </a:r>
          </a:p>
          <a:p>
            <a:pPr algn="l">
              <a:lnSpc>
                <a:spcPct val="110000"/>
              </a:lnSpc>
              <a:spcBef>
                <a:spcPts val="0"/>
              </a:spcBef>
            </a:pPr>
            <a:r>
              <a:rPr lang="en-US" sz="1400" dirty="0">
                <a:latin typeface="Saysettha OT" panose="020B0504020207020204" pitchFamily="34" charset="-34"/>
                <a:cs typeface="Saysettha OT" panose="020B0504020207020204" pitchFamily="34" charset="-34"/>
              </a:rPr>
              <a:t>Rural Economics and Food Technology, Faculty of Agriculture, </a:t>
            </a:r>
            <a:r>
              <a:rPr lang="en-US" sz="1400" dirty="0" err="1">
                <a:latin typeface="Saysettha OT" panose="020B0504020207020204" pitchFamily="34" charset="-34"/>
                <a:cs typeface="Saysettha OT" panose="020B0504020207020204" pitchFamily="34" charset="-34"/>
              </a:rPr>
              <a:t>NUoL</a:t>
            </a:r>
            <a:endParaRPr lang="en-US" sz="1400" dirty="0">
              <a:latin typeface="Saysettha OT" panose="020B0504020207020204" pitchFamily="34" charset="-34"/>
              <a:cs typeface="Saysettha OT" panose="020B0504020207020204" pitchFamily="34" charset="-34"/>
            </a:endParaRPr>
          </a:p>
          <a:p>
            <a:pPr algn="l">
              <a:lnSpc>
                <a:spcPct val="110000"/>
              </a:lnSpc>
              <a:spcBef>
                <a:spcPts val="0"/>
              </a:spcBef>
            </a:pPr>
            <a:r>
              <a:rPr lang="en-US" sz="1400" dirty="0">
                <a:latin typeface="Saysettha OT" panose="020B0504020207020204" pitchFamily="34" charset="-34"/>
                <a:cs typeface="Saysettha OT" panose="020B0504020207020204" pitchFamily="34" charset="-34"/>
              </a:rPr>
              <a:t>Dthansamay@gmail.com, Tel: +856 2096539515</a:t>
            </a:r>
          </a:p>
        </p:txBody>
      </p:sp>
    </p:spTree>
    <p:extLst>
      <p:ext uri="{BB962C8B-B14F-4D97-AF65-F5344CB8AC3E}">
        <p14:creationId xmlns:p14="http://schemas.microsoft.com/office/powerpoint/2010/main" val="3638095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BEA1-C852-231B-67DE-F6D3221D5CA5}"/>
              </a:ext>
            </a:extLst>
          </p:cNvPr>
          <p:cNvSpPr>
            <a:spLocks noGrp="1"/>
          </p:cNvSpPr>
          <p:nvPr>
            <p:ph type="title"/>
          </p:nvPr>
        </p:nvSpPr>
        <p:spPr>
          <a:xfrm>
            <a:off x="3388608" y="634031"/>
            <a:ext cx="5571701" cy="639258"/>
          </a:xfrm>
        </p:spPr>
        <p:txBody>
          <a:bodyPr anchor="b">
            <a:normAutofit/>
          </a:bodyPr>
          <a:lstStyle/>
          <a:p>
            <a:r>
              <a:rPr lang="lo-LA" sz="3600" dirty="0">
                <a:solidFill>
                  <a:srgbClr val="0070C0"/>
                </a:solidFill>
                <a:latin typeface="Phetsarath OT" panose="02000500000000020004" pitchFamily="2" charset="0"/>
                <a:ea typeface="Calibri" panose="020F0502020204030204" pitchFamily="34" charset="0"/>
                <a:cs typeface="Phetsarath OT" panose="02000500000000020004" pitchFamily="2" charset="0"/>
              </a:rPr>
              <a:t>ອາຫານ</a:t>
            </a:r>
            <a:r>
              <a:rPr lang="en-LA" sz="3600" dirty="0">
                <a:solidFill>
                  <a:srgbClr val="0070C0"/>
                </a:solidFill>
                <a:latin typeface="Phetsarath OT" panose="02000500000000020004" pitchFamily="2" charset="0"/>
                <a:ea typeface="Calibri" panose="020F0502020204030204" pitchFamily="34" charset="0"/>
                <a:cs typeface="Phetsarath OT" panose="02000500000000020004" pitchFamily="2" charset="0"/>
              </a:rPr>
              <a:t>ເພື່ອ</a:t>
            </a:r>
            <a:r>
              <a:rPr lang="lo-LA" sz="3600" dirty="0">
                <a:solidFill>
                  <a:srgbClr val="0070C0"/>
                </a:solidFill>
                <a:latin typeface="Phetsarath OT" panose="02000500000000020004" pitchFamily="2" charset="0"/>
                <a:ea typeface="Calibri" panose="020F0502020204030204" pitchFamily="34" charset="0"/>
                <a:cs typeface="Phetsarath OT" panose="02000500000000020004" pitchFamily="2" charset="0"/>
              </a:rPr>
              <a:t>ສຸຂະພາບແມ່ນຫຍັງ</a:t>
            </a:r>
            <a:r>
              <a:rPr lang="en-GB" sz="3600" dirty="0">
                <a:solidFill>
                  <a:srgbClr val="0070C0"/>
                </a:solidFill>
                <a:latin typeface="Phetsarath OT" panose="02000500000000020004" pitchFamily="2" charset="0"/>
                <a:ea typeface="Calibri" panose="020F0502020204030204" pitchFamily="34" charset="0"/>
                <a:cs typeface="Phetsarath OT" panose="02000500000000020004" pitchFamily="2" charset="0"/>
              </a:rPr>
              <a:t>? </a:t>
            </a:r>
            <a:endParaRPr lang="en-US" sz="3600" dirty="0">
              <a:solidFill>
                <a:srgbClr val="0070C0"/>
              </a:solidFill>
              <a:latin typeface="Phetsarath OT" panose="02000500000000020004" pitchFamily="2" charset="0"/>
              <a:cs typeface="Phetsarath OT" panose="02000500000000020004" pitchFamily="2" charset="0"/>
            </a:endParaRPr>
          </a:p>
        </p:txBody>
      </p:sp>
      <p:pic>
        <p:nvPicPr>
          <p:cNvPr id="5" name="Picture 4" descr="Assorted piles of beans and legumes">
            <a:extLst>
              <a:ext uri="{FF2B5EF4-FFF2-40B4-BE49-F238E27FC236}">
                <a16:creationId xmlns:a16="http://schemas.microsoft.com/office/drawing/2014/main" id="{CCC3F3CA-6714-4591-4CCB-59DC46D89A81}"/>
              </a:ext>
            </a:extLst>
          </p:cNvPr>
          <p:cNvPicPr>
            <a:picLocks noChangeAspect="1"/>
          </p:cNvPicPr>
          <p:nvPr/>
        </p:nvPicPr>
        <p:blipFill rotWithShape="1">
          <a:blip r:embed="rId2"/>
          <a:srcRect l="33714" r="20954" b="-1"/>
          <a:stretch/>
        </p:blipFill>
        <p:spPr>
          <a:xfrm>
            <a:off x="1"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Content Placeholder 2">
            <a:extLst>
              <a:ext uri="{FF2B5EF4-FFF2-40B4-BE49-F238E27FC236}">
                <a16:creationId xmlns:a16="http://schemas.microsoft.com/office/drawing/2014/main" id="{DFD3DF30-AF41-EB33-89E7-233C5F707673}"/>
              </a:ext>
            </a:extLst>
          </p:cNvPr>
          <p:cNvSpPr>
            <a:spLocks noGrp="1"/>
          </p:cNvSpPr>
          <p:nvPr>
            <p:ph idx="1"/>
          </p:nvPr>
        </p:nvSpPr>
        <p:spPr>
          <a:xfrm>
            <a:off x="3470968" y="1195779"/>
            <a:ext cx="5406980" cy="2612898"/>
          </a:xfrm>
        </p:spPr>
        <p:txBody>
          <a:bodyPr>
            <a:noAutofit/>
          </a:bodyPr>
          <a:lstStyle/>
          <a:p>
            <a:pPr algn="just">
              <a:buFont typeface="Wingdings" panose="05000000000000000000" pitchFamily="2" charset="2"/>
              <a:buChar char="§"/>
            </a:pPr>
            <a:r>
              <a:rPr lang="lo-LA" sz="2000" dirty="0">
                <a:solidFill>
                  <a:srgbClr val="002060"/>
                </a:solidFill>
                <a:latin typeface="Phetsarath OT" panose="02000500000000020004" pitchFamily="2" charset="0"/>
                <a:cs typeface="Phetsarath OT" panose="02000500000000020004" pitchFamily="2" charset="0"/>
              </a:rPr>
              <a:t>ອາຫານທີ່ດີຕໍ່ສຸຂະພາບແມ່ນອາຫານທີ່ຫຼາກຫຼາຍຊະນິດ (ມີຈຸລິນຊີພຽງພໍ) ແລະ ປອດໄພ</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ແລະ </a:t>
            </a:r>
            <a:r>
              <a:rPr lang="en-LA" sz="2000" dirty="0">
                <a:solidFill>
                  <a:srgbClr val="002060"/>
                </a:solidFill>
                <a:latin typeface="Phetsarath OT" panose="02000500000000020004" pitchFamily="2" charset="0"/>
                <a:cs typeface="Phetsarath OT" panose="02000500000000020004" pitchFamily="2" charset="0"/>
              </a:rPr>
              <a:t>ມີ</a:t>
            </a:r>
            <a:r>
              <a:rPr lang="lo-LA" sz="2000" dirty="0">
                <a:solidFill>
                  <a:srgbClr val="002060"/>
                </a:solidFill>
                <a:latin typeface="Phetsarath OT" panose="02000500000000020004" pitchFamily="2" charset="0"/>
                <a:cs typeface="Phetsarath OT" panose="02000500000000020004" pitchFamily="2" charset="0"/>
              </a:rPr>
              <a:t>ສຸຂະອະນາໄມ.</a:t>
            </a:r>
          </a:p>
          <a:p>
            <a:pPr>
              <a:buFont typeface="Wingdings" panose="05000000000000000000" pitchFamily="2" charset="2"/>
              <a:buChar char="§"/>
            </a:pPr>
            <a:r>
              <a:rPr lang="lo-LA" sz="2000" dirty="0">
                <a:solidFill>
                  <a:srgbClr val="002060"/>
                </a:solidFill>
                <a:latin typeface="Phetsarath OT" panose="02000500000000020004" pitchFamily="2" charset="0"/>
                <a:cs typeface="Phetsarath OT" panose="02000500000000020004" pitchFamily="2" charset="0"/>
              </a:rPr>
              <a:t>ອາຫານ</a:t>
            </a:r>
            <a:r>
              <a:rPr lang="en-LA" sz="2000" dirty="0">
                <a:solidFill>
                  <a:srgbClr val="002060"/>
                </a:solidFill>
                <a:latin typeface="Phetsarath OT" panose="02000500000000020004" pitchFamily="2" charset="0"/>
                <a:cs typeface="Phetsarath OT" panose="02000500000000020004" pitchFamily="2" charset="0"/>
              </a:rPr>
              <a:t>ເພື່ອ</a:t>
            </a:r>
            <a:r>
              <a:rPr lang="lo-LA" sz="2000" dirty="0">
                <a:solidFill>
                  <a:srgbClr val="002060"/>
                </a:solidFill>
                <a:latin typeface="Phetsarath OT" panose="02000500000000020004" pitchFamily="2" charset="0"/>
                <a:cs typeface="Phetsarath OT" panose="02000500000000020004" pitchFamily="2" charset="0"/>
              </a:rPr>
              <a:t>ສຸຂະພາບດີເໜັ້ນໃສ່ຫມາກໄມ້, ຜັກ, ເມັດພືດທັງຫມົດ, ແລະຜະລິດຕະພັນນົມ</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ແລະ</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ນົມທີ່ບໍ່ມີໄຂມັນ</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ຫຼື</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ໄຂມັນຕ່ໍາ</a:t>
            </a:r>
          </a:p>
          <a:p>
            <a:pPr algn="just">
              <a:buFont typeface="Wingdings" panose="05000000000000000000" pitchFamily="2" charset="2"/>
              <a:buChar char="§"/>
            </a:pPr>
            <a:r>
              <a:rPr lang="lo-LA" sz="2000" dirty="0">
                <a:solidFill>
                  <a:srgbClr val="002060"/>
                </a:solidFill>
                <a:latin typeface="Phetsarath OT" panose="02000500000000020004" pitchFamily="2" charset="0"/>
                <a:cs typeface="Phetsarath OT" panose="02000500000000020004" pitchFamily="2" charset="0"/>
              </a:rPr>
              <a:t>ປະກອບມີອາຫານທີ່ມີທາດໂປຼຕີນຫຼາຍປະເພດເຊັ່ນ: ອາຫານທະເລ, ຊີ້ນບໍ່ຕິດ</a:t>
            </a:r>
            <a:r>
              <a:rPr lang="en-LA" sz="2000" dirty="0">
                <a:solidFill>
                  <a:srgbClr val="002060"/>
                </a:solidFill>
                <a:latin typeface="Phetsarath OT" panose="02000500000000020004" pitchFamily="2" charset="0"/>
                <a:cs typeface="Phetsarath OT" panose="02000500000000020004" pitchFamily="2" charset="0"/>
              </a:rPr>
              <a:t>ໄຂມັນ </a:t>
            </a:r>
            <a:r>
              <a:rPr lang="lo-LA" sz="2000" dirty="0">
                <a:solidFill>
                  <a:srgbClr val="002060"/>
                </a:solidFill>
                <a:latin typeface="Phetsarath OT" panose="02000500000000020004" pitchFamily="2" charset="0"/>
                <a:cs typeface="Phetsarath OT" panose="02000500000000020004" pitchFamily="2" charset="0"/>
              </a:rPr>
              <a:t>ແລະສັດປີກ, ໄຂ່, </a:t>
            </a:r>
            <a:r>
              <a:rPr lang="en-LA" sz="2000" dirty="0">
                <a:solidFill>
                  <a:srgbClr val="002060"/>
                </a:solidFill>
                <a:latin typeface="Phetsarath OT" panose="02000500000000020004" pitchFamily="2" charset="0"/>
                <a:cs typeface="Phetsarath OT" panose="02000500000000020004" pitchFamily="2" charset="0"/>
              </a:rPr>
              <a:t>ຖົ່ວ </a:t>
            </a:r>
            <a:r>
              <a:rPr lang="en-US" sz="2000" dirty="0">
                <a:solidFill>
                  <a:srgbClr val="002060"/>
                </a:solidFill>
                <a:latin typeface="Phetsarath OT" panose="02000500000000020004" pitchFamily="2" charset="0"/>
                <a:cs typeface="Phetsarath OT" panose="02000500000000020004" pitchFamily="2" charset="0"/>
              </a:rPr>
              <a:t>(</a:t>
            </a:r>
            <a:r>
              <a:rPr lang="lo-LA" sz="2000" dirty="0">
                <a:solidFill>
                  <a:srgbClr val="002060"/>
                </a:solidFill>
                <a:latin typeface="Phetsarath OT" panose="02000500000000020004" pitchFamily="2" charset="0"/>
                <a:cs typeface="Phetsarath OT" panose="02000500000000020004" pitchFamily="2" charset="0"/>
              </a:rPr>
              <a:t>ຖົ່ວ</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ແລະ</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ຣາວກັບແກະ), ຜະລິດຕະພັນຈາກຖົ່ວເຫຼືອງ, ຫມາກຖົ່ວ, ແລະ</a:t>
            </a:r>
            <a:r>
              <a:rPr lang="en-LA" sz="2000" dirty="0">
                <a:solidFill>
                  <a:srgbClr val="002060"/>
                </a:solidFill>
                <a:latin typeface="Phetsarath OT" panose="02000500000000020004" pitchFamily="2" charset="0"/>
                <a:cs typeface="Phetsarath OT" panose="02000500000000020004" pitchFamily="2" charset="0"/>
              </a:rPr>
              <a:t> </a:t>
            </a:r>
            <a:r>
              <a:rPr lang="lo-LA" sz="2000" dirty="0">
                <a:solidFill>
                  <a:srgbClr val="002060"/>
                </a:solidFill>
                <a:latin typeface="Phetsarath OT" panose="02000500000000020004" pitchFamily="2" charset="0"/>
                <a:cs typeface="Phetsarath OT" panose="02000500000000020004" pitchFamily="2" charset="0"/>
              </a:rPr>
              <a:t>ແກ່ນ</a:t>
            </a:r>
            <a:r>
              <a:rPr lang="en-LA" sz="2000" dirty="0">
                <a:solidFill>
                  <a:srgbClr val="002060"/>
                </a:solidFill>
                <a:latin typeface="Phetsarath OT" panose="02000500000000020004" pitchFamily="2" charset="0"/>
                <a:cs typeface="Phetsarath OT" panose="02000500000000020004" pitchFamily="2" charset="0"/>
              </a:rPr>
              <a:t>ພຶດ</a:t>
            </a:r>
            <a:r>
              <a:rPr lang="lo-LA" sz="2000" dirty="0">
                <a:solidFill>
                  <a:srgbClr val="002060"/>
                </a:solidFill>
                <a:latin typeface="Phetsarath OT" panose="02000500000000020004" pitchFamily="2" charset="0"/>
                <a:cs typeface="Phetsarath OT" panose="02000500000000020004" pitchFamily="2" charset="0"/>
              </a:rPr>
              <a:t>.</a:t>
            </a:r>
          </a:p>
          <a:p>
            <a:pPr algn="just">
              <a:buFont typeface="Wingdings" panose="05000000000000000000" pitchFamily="2" charset="2"/>
              <a:buChar char="§"/>
            </a:pPr>
            <a:r>
              <a:rPr lang="lo-LA" sz="2000" dirty="0">
                <a:solidFill>
                  <a:srgbClr val="002060"/>
                </a:solidFill>
                <a:latin typeface="Phetsarath OT" panose="02000500000000020004" pitchFamily="2" charset="0"/>
                <a:cs typeface="Phetsarath OT" panose="02000500000000020004" pitchFamily="2" charset="0"/>
              </a:rPr>
              <a:t>ໄຂມັນອີ່ມຕົວ, ໄຂມັນ </a:t>
            </a:r>
            <a:r>
              <a:rPr lang="en-US" sz="2000" dirty="0">
                <a:solidFill>
                  <a:srgbClr val="002060"/>
                </a:solidFill>
                <a:latin typeface="Phetsarath OT" panose="02000500000000020004" pitchFamily="2" charset="0"/>
                <a:cs typeface="Phetsarath OT" panose="02000500000000020004" pitchFamily="2" charset="0"/>
              </a:rPr>
              <a:t>trans, </a:t>
            </a:r>
            <a:r>
              <a:rPr lang="lo-LA" sz="2000" dirty="0">
                <a:solidFill>
                  <a:srgbClr val="002060"/>
                </a:solidFill>
                <a:latin typeface="Phetsarath OT" panose="02000500000000020004" pitchFamily="2" charset="0"/>
                <a:cs typeface="Phetsarath OT" panose="02000500000000020004" pitchFamily="2" charset="0"/>
              </a:rPr>
              <a:t>ແລະ </a:t>
            </a:r>
            <a:r>
              <a:rPr lang="en-US" sz="2000" dirty="0">
                <a:solidFill>
                  <a:srgbClr val="002060"/>
                </a:solidFill>
                <a:latin typeface="Phetsarath OT" panose="02000500000000020004" pitchFamily="2" charset="0"/>
                <a:cs typeface="Phetsarath OT" panose="02000500000000020004" pitchFamily="2" charset="0"/>
              </a:rPr>
              <a:t>cholesterol </a:t>
            </a:r>
            <a:r>
              <a:rPr lang="lo-LA" sz="2000" dirty="0">
                <a:solidFill>
                  <a:srgbClr val="002060"/>
                </a:solidFill>
                <a:latin typeface="Phetsarath OT" panose="02000500000000020004" pitchFamily="2" charset="0"/>
                <a:cs typeface="Phetsarath OT" panose="02000500000000020004" pitchFamily="2" charset="0"/>
              </a:rPr>
              <a:t>ຕ່ໍາ</a:t>
            </a:r>
            <a:endParaRPr lang="en-US" sz="2000" dirty="0">
              <a:solidFill>
                <a:srgbClr val="002060"/>
              </a:solidFill>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988061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7"/>
        <p:cNvGrpSpPr/>
        <p:nvPr/>
      </p:nvGrpSpPr>
      <p:grpSpPr>
        <a:xfrm>
          <a:off x="0" y="0"/>
          <a:ext cx="0" cy="0"/>
          <a:chOff x="0" y="0"/>
          <a:chExt cx="0" cy="0"/>
        </a:xfrm>
      </p:grpSpPr>
      <p:sp>
        <p:nvSpPr>
          <p:cNvPr id="1988" name="Google Shape;1988;p87"/>
          <p:cNvSpPr txBox="1">
            <a:spLocks noGrp="1"/>
          </p:cNvSpPr>
          <p:nvPr>
            <p:ph type="title"/>
          </p:nvPr>
        </p:nvSpPr>
        <p:spPr>
          <a:xfrm>
            <a:off x="720000" y="2425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latin typeface="Phetsarath OT" panose="02000500000000020004" pitchFamily="2" charset="0"/>
                <a:ea typeface="Comic Sans MS"/>
                <a:cs typeface="Phetsarath OT" panose="02000500000000020004" pitchFamily="2" charset="0"/>
                <a:sym typeface="Comic Sans MS"/>
              </a:rPr>
              <a:t>ຂະບວນການກະກຽມ, ແປຮູບ ແລະ ການເກັບຮັກສາອາຫານເພື່ອສຸຂະພາບ</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1989" name="Google Shape;1989;p87"/>
          <p:cNvSpPr txBox="1">
            <a:spLocks noGrp="1"/>
          </p:cNvSpPr>
          <p:nvPr>
            <p:ph type="subTitle" idx="2"/>
          </p:nvPr>
        </p:nvSpPr>
        <p:spPr>
          <a:xfrm>
            <a:off x="864379" y="1448968"/>
            <a:ext cx="7704000" cy="3149400"/>
          </a:xfrm>
          <a:prstGeom prst="rect">
            <a:avLst/>
          </a:prstGeom>
        </p:spPr>
        <p:txBody>
          <a:bodyPr spcFirstLastPara="1" wrap="square" lIns="91425" tIns="91425" rIns="91425" bIns="91425" anchor="t" anchorCtr="0">
            <a:noAutofit/>
          </a:bodyPr>
          <a:lstStyle/>
          <a:p>
            <a:pPr marL="177800" lvl="0" indent="-165100" algn="l" rtl="0">
              <a:spcBef>
                <a:spcPts val="0"/>
              </a:spcBef>
              <a:spcAft>
                <a:spcPts val="0"/>
              </a:spcAft>
              <a:buClr>
                <a:schemeClr val="dk1"/>
              </a:buClr>
              <a:buSzPts val="1100"/>
              <a:buFont typeface="Arial"/>
              <a:buNone/>
            </a:pPr>
            <a:r>
              <a:rPr lang="en" sz="2200" dirty="0">
                <a:latin typeface="Comic Sans MS"/>
                <a:ea typeface="Comic Sans MS"/>
                <a:cs typeface="Comic Sans MS"/>
                <a:sym typeface="Comic Sans MS"/>
              </a:rPr>
              <a:t>•</a:t>
            </a:r>
            <a:r>
              <a:rPr lang="en" sz="2200" dirty="0">
                <a:latin typeface="Phetsarath OT" panose="02000500000000020004" pitchFamily="2" charset="0"/>
                <a:ea typeface="Comic Sans MS"/>
                <a:cs typeface="Phetsarath OT" panose="02000500000000020004" pitchFamily="2" charset="0"/>
                <a:sym typeface="Comic Sans MS"/>
              </a:rPr>
              <a:t>ຄຸນຄ່າທາງໂພຊະນາການຂອງອາຫານມັກ</a:t>
            </a:r>
            <a:r>
              <a:rPr lang="lo-LA" sz="2200" dirty="0">
                <a:latin typeface="Phetsarath OT" panose="02000500000000020004" pitchFamily="2" charset="0"/>
                <a:ea typeface="Comic Sans MS"/>
                <a:cs typeface="Phetsarath OT" panose="02000500000000020004" pitchFamily="2" charset="0"/>
                <a:sym typeface="Comic Sans MS"/>
              </a:rPr>
              <a:t>ສູນເສຍໄປ</a:t>
            </a:r>
            <a:r>
              <a:rPr lang="en" sz="2200" dirty="0">
                <a:latin typeface="Phetsarath OT" panose="02000500000000020004" pitchFamily="2" charset="0"/>
                <a:ea typeface="Comic Sans MS"/>
                <a:cs typeface="Phetsarath OT" panose="02000500000000020004" pitchFamily="2" charset="0"/>
                <a:sym typeface="Comic Sans MS"/>
              </a:rPr>
              <a:t>ເນື່ອງຈາກວິທີການປຸ່ງແຕ່ງກ່ອນການບໍລິໂພກ</a:t>
            </a:r>
            <a:endParaRPr sz="22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spcBef>
                <a:spcPts val="0"/>
              </a:spcBef>
              <a:spcAft>
                <a:spcPts val="0"/>
              </a:spcAft>
              <a:buClr>
                <a:schemeClr val="dk1"/>
              </a:buClr>
              <a:buSzPts val="1100"/>
              <a:buFont typeface="Arial"/>
              <a:buNone/>
            </a:pPr>
            <a:r>
              <a:rPr lang="en" sz="2200" dirty="0">
                <a:latin typeface="Phetsarath OT" panose="02000500000000020004" pitchFamily="2" charset="0"/>
                <a:ea typeface="Comic Sans MS"/>
                <a:cs typeface="Phetsarath OT" panose="02000500000000020004" pitchFamily="2" charset="0"/>
                <a:sym typeface="Comic Sans MS"/>
              </a:rPr>
              <a:t>•ການສູນເສຍຂອງວິຕາມິນໃນນໍ້າເປັນສິ່ງສ</a:t>
            </a:r>
            <a:r>
              <a:rPr lang="lo-LA" sz="2200" dirty="0">
                <a:latin typeface="Phetsarath OT" panose="02000500000000020004" pitchFamily="2" charset="0"/>
                <a:ea typeface="Comic Sans MS"/>
                <a:cs typeface="Phetsarath OT" panose="02000500000000020004" pitchFamily="2" charset="0"/>
                <a:sym typeface="Comic Sans MS"/>
              </a:rPr>
              <a:t>ຳ</a:t>
            </a:r>
            <a:r>
              <a:rPr lang="en" sz="2200" dirty="0">
                <a:latin typeface="Phetsarath OT" panose="02000500000000020004" pitchFamily="2" charset="0"/>
                <a:ea typeface="Comic Sans MS"/>
                <a:cs typeface="Phetsarath OT" panose="02000500000000020004" pitchFamily="2" charset="0"/>
                <a:sym typeface="Comic Sans MS"/>
              </a:rPr>
              <a:t>ຄັນໃນຂະບວນການປຸງແຕ່ງ</a:t>
            </a:r>
            <a:endParaRPr sz="22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spcBef>
                <a:spcPts val="0"/>
              </a:spcBef>
              <a:spcAft>
                <a:spcPts val="0"/>
              </a:spcAft>
              <a:buClr>
                <a:schemeClr val="dk1"/>
              </a:buClr>
              <a:buSzPts val="1100"/>
              <a:buFont typeface="Arial"/>
              <a:buNone/>
            </a:pPr>
            <a:r>
              <a:rPr lang="en" sz="2200" dirty="0">
                <a:latin typeface="Phetsarath OT" panose="02000500000000020004" pitchFamily="2" charset="0"/>
                <a:ea typeface="Comic Sans MS"/>
                <a:cs typeface="Phetsarath OT" panose="02000500000000020004" pitchFamily="2" charset="0"/>
                <a:sym typeface="Comic Sans MS"/>
              </a:rPr>
              <a:t>•ການເກັບຮັກສາ ແລະ ການປຸງແຕ່ງຢ່າງລະມັດລະວັງ ຈະຊ່ວຍໃຫ້ອາຫານຍັງຄົງຄຸນຄ່າທາງໂພຊະນາການ</a:t>
            </a:r>
            <a:endParaRPr sz="22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spcBef>
                <a:spcPts val="0"/>
              </a:spcBef>
              <a:spcAft>
                <a:spcPts val="0"/>
              </a:spcAft>
              <a:buNone/>
            </a:pPr>
            <a:r>
              <a:rPr lang="en" sz="2200" dirty="0">
                <a:latin typeface="Phetsarath OT" panose="02000500000000020004" pitchFamily="2" charset="0"/>
                <a:ea typeface="Comic Sans MS"/>
                <a:cs typeface="Phetsarath OT" panose="02000500000000020004" pitchFamily="2" charset="0"/>
                <a:sym typeface="Comic Sans MS"/>
              </a:rPr>
              <a:t>•ການກິນອາຫານທີ່ຜ່ານການ</a:t>
            </a:r>
            <a:r>
              <a:rPr lang="lo-LA" sz="2200" dirty="0">
                <a:latin typeface="Phetsarath OT" panose="02000500000000020004" pitchFamily="2" charset="0"/>
                <a:ea typeface="Comic Sans MS"/>
                <a:cs typeface="Phetsarath OT" panose="02000500000000020004" pitchFamily="2" charset="0"/>
                <a:sym typeface="Comic Sans MS"/>
              </a:rPr>
              <a:t>ປີ້ງ</a:t>
            </a:r>
            <a:r>
              <a:rPr lang="en" sz="2200" dirty="0">
                <a:latin typeface="Phetsarath OT" panose="02000500000000020004" pitchFamily="2" charset="0"/>
                <a:ea typeface="Comic Sans MS"/>
                <a:cs typeface="Phetsarath OT" panose="02000500000000020004" pitchFamily="2" charset="0"/>
                <a:sym typeface="Comic Sans MS"/>
              </a:rPr>
              <a:t> (ultra-processed) ຈະສົ່ງຜົນໃຫ້ນໍ້າໜັກເພີ່ມຂຶ້ນ ແລະ ເປັນພະຍາດໄດ້ງ່າຍ</a:t>
            </a:r>
            <a:endParaRPr sz="2300" dirty="0">
              <a:latin typeface="Phetsarath OT" panose="02000500000000020004" pitchFamily="2" charset="0"/>
              <a:ea typeface="Comic Sans MS"/>
              <a:cs typeface="Phetsarath OT" panose="02000500000000020004" pitchFamily="2" charset="0"/>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BEA1-C852-231B-67DE-F6D3221D5CA5}"/>
              </a:ext>
            </a:extLst>
          </p:cNvPr>
          <p:cNvSpPr>
            <a:spLocks noGrp="1"/>
          </p:cNvSpPr>
          <p:nvPr>
            <p:ph type="title"/>
          </p:nvPr>
        </p:nvSpPr>
        <p:spPr>
          <a:xfrm>
            <a:off x="2735943" y="181005"/>
            <a:ext cx="6698343" cy="639258"/>
          </a:xfrm>
        </p:spPr>
        <p:txBody>
          <a:bodyPr anchor="b">
            <a:normAutofit fontScale="90000"/>
          </a:bodyPr>
          <a:lstStyle/>
          <a:p>
            <a:pPr marL="342900" lvl="0" indent="-342900">
              <a:buFont typeface="Times New Roman" panose="02020603050405020304" pitchFamily="18" charset="0"/>
              <a:buAutoNum type="arabicPeriod"/>
            </a:pPr>
            <a:r>
              <a:rPr lang="lo-LA" sz="3600" dirty="0">
                <a:effectLst/>
                <a:latin typeface="Times New Roman" panose="02020603050405020304" pitchFamily="18" charset="0"/>
                <a:ea typeface="Times New Roman" panose="02020603050405020304" pitchFamily="18" charset="0"/>
                <a:cs typeface="Phetsarath OT" panose="02000500000000020004" pitchFamily="2" charset="0"/>
              </a:rPr>
              <a:t>ວິທີການປຸງແຕ່ງອາຫານທີ່ຮັກສາສານອາຫານ</a:t>
            </a:r>
            <a:endParaRPr lang="en-US" sz="3600" dirty="0">
              <a:effectLst/>
              <a:latin typeface="Times New Roman" panose="02020603050405020304" pitchFamily="18" charset="0"/>
              <a:ea typeface="Times New Roman" panose="02020603050405020304" pitchFamily="18" charset="0"/>
            </a:endParaRPr>
          </a:p>
        </p:txBody>
      </p:sp>
      <p:pic>
        <p:nvPicPr>
          <p:cNvPr id="5" name="Picture 4" descr="Assorted piles of beans and legumes">
            <a:extLst>
              <a:ext uri="{FF2B5EF4-FFF2-40B4-BE49-F238E27FC236}">
                <a16:creationId xmlns:a16="http://schemas.microsoft.com/office/drawing/2014/main" id="{CCC3F3CA-6714-4591-4CCB-59DC46D89A81}"/>
              </a:ext>
            </a:extLst>
          </p:cNvPr>
          <p:cNvPicPr>
            <a:picLocks noChangeAspect="1"/>
          </p:cNvPicPr>
          <p:nvPr/>
        </p:nvPicPr>
        <p:blipFill rotWithShape="1">
          <a:blip r:embed="rId2"/>
          <a:srcRect l="33714" r="20954" b="-1"/>
          <a:stretch/>
        </p:blipFill>
        <p:spPr>
          <a:xfrm>
            <a:off x="1" y="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TextBox 7">
            <a:extLst>
              <a:ext uri="{FF2B5EF4-FFF2-40B4-BE49-F238E27FC236}">
                <a16:creationId xmlns:a16="http://schemas.microsoft.com/office/drawing/2014/main" id="{8784D688-3AC3-432D-B9A4-47ACDFBEB09D}"/>
              </a:ext>
            </a:extLst>
          </p:cNvPr>
          <p:cNvSpPr txBox="1"/>
          <p:nvPr/>
        </p:nvSpPr>
        <p:spPr>
          <a:xfrm>
            <a:off x="3621314" y="582265"/>
            <a:ext cx="5363028" cy="4208844"/>
          </a:xfrm>
          <a:prstGeom prst="rect">
            <a:avLst/>
          </a:prstGeom>
          <a:noFill/>
        </p:spPr>
        <p:txBody>
          <a:bodyPr wrap="square">
            <a:spAutoFit/>
          </a:bodyPr>
          <a:lstStyle/>
          <a:p>
            <a:pPr>
              <a:lnSpc>
                <a:spcPct val="150000"/>
              </a:lnSpc>
            </a:pPr>
            <a:r>
              <a:rPr lang="lo-LA" sz="2000" dirty="0">
                <a:latin typeface="Phetsarath OT" panose="02000500000000020004" pitchFamily="2" charset="0"/>
                <a:cs typeface="Phetsarath OT" panose="02000500000000020004" pitchFamily="2" charset="0"/>
              </a:rPr>
              <a:t>ກ.ຄວາມຮູ້ພື້ນຖານ</a:t>
            </a:r>
          </a:p>
          <a:p>
            <a:pPr>
              <a:lnSpc>
                <a:spcPct val="150000"/>
              </a:lnSpc>
            </a:pPr>
            <a:r>
              <a:rPr lang="lo-LA" sz="2000" dirty="0">
                <a:latin typeface="Phetsarath OT" panose="02000500000000020004" pitchFamily="2" charset="0"/>
                <a:cs typeface="Phetsarath OT" panose="02000500000000020004" pitchFamily="2" charset="0"/>
              </a:rPr>
              <a:t>ອາຫານທີ່ເຮົາກິນມີສານອາຫານສໍາຄັນຫຼາຍຊະນິດ:</a:t>
            </a:r>
          </a:p>
          <a:p>
            <a:pPr marL="342900" indent="-342900">
              <a:lnSpc>
                <a:spcPct val="150000"/>
              </a:lnSpc>
              <a:buFont typeface="Arial" panose="020B0604020202020204" pitchFamily="34" charset="0"/>
              <a:buChar char="•"/>
            </a:pPr>
            <a:r>
              <a:rPr lang="lo-LA" sz="2000" dirty="0">
                <a:latin typeface="Phetsarath OT" panose="02000500000000020004" pitchFamily="2" charset="0"/>
                <a:cs typeface="Phetsarath OT" panose="02000500000000020004" pitchFamily="2" charset="0"/>
              </a:rPr>
              <a:t>ວິຕາມິນ (</a:t>
            </a:r>
            <a:r>
              <a:rPr lang="en-US" sz="2000" dirty="0">
                <a:latin typeface="Phetsarath OT" panose="02000500000000020004" pitchFamily="2" charset="0"/>
                <a:cs typeface="Phetsarath OT" panose="02000500000000020004" pitchFamily="2" charset="0"/>
              </a:rPr>
              <a:t>Vitamin C, A, B-complex </a:t>
            </a:r>
            <a:r>
              <a:rPr lang="lo-LA" sz="2000" dirty="0">
                <a:latin typeface="Phetsarath OT" panose="02000500000000020004" pitchFamily="2" charset="0"/>
                <a:cs typeface="Phetsarath OT" panose="02000500000000020004" pitchFamily="2" charset="0"/>
              </a:rPr>
              <a:t>ແລະອື່ນໆ)</a:t>
            </a:r>
          </a:p>
          <a:p>
            <a:pPr marL="342900" indent="-342900">
              <a:lnSpc>
                <a:spcPct val="150000"/>
              </a:lnSpc>
              <a:buFont typeface="Arial" panose="020B0604020202020204" pitchFamily="34" charset="0"/>
              <a:buChar char="•"/>
            </a:pPr>
            <a:r>
              <a:rPr lang="lo-LA" sz="2000" dirty="0">
                <a:latin typeface="Phetsarath OT" panose="02000500000000020004" pitchFamily="2" charset="0"/>
                <a:cs typeface="Phetsarath OT" panose="02000500000000020004" pitchFamily="2" charset="0"/>
              </a:rPr>
              <a:t>ແຮ່ທາດ (ເຫຼັກ, ໂພແທສຽມ, ແຄວຊຽມ)</a:t>
            </a:r>
          </a:p>
          <a:p>
            <a:pPr marL="342900" indent="-342900">
              <a:lnSpc>
                <a:spcPct val="150000"/>
              </a:lnSpc>
              <a:buFont typeface="Arial" panose="020B0604020202020204" pitchFamily="34" charset="0"/>
              <a:buChar char="•"/>
            </a:pPr>
            <a:r>
              <a:rPr lang="lo-LA" sz="2000" dirty="0">
                <a:latin typeface="Phetsarath OT" panose="02000500000000020004" pitchFamily="2" charset="0"/>
                <a:cs typeface="Phetsarath OT" panose="02000500000000020004" pitchFamily="2" charset="0"/>
              </a:rPr>
              <a:t>ໂປຣຕີນ ເພື່ອສ້າງກ້າມເນື້ອ</a:t>
            </a:r>
          </a:p>
          <a:p>
            <a:pPr marL="342900" indent="-342900">
              <a:lnSpc>
                <a:spcPct val="150000"/>
              </a:lnSpc>
              <a:buFont typeface="Arial" panose="020B0604020202020204" pitchFamily="34" charset="0"/>
              <a:buChar char="•"/>
            </a:pPr>
            <a:r>
              <a:rPr lang="lo-LA" sz="2000" dirty="0">
                <a:latin typeface="Phetsarath OT" panose="02000500000000020004" pitchFamily="2" charset="0"/>
                <a:cs typeface="Phetsarath OT" panose="02000500000000020004" pitchFamily="2" charset="0"/>
              </a:rPr>
              <a:t>ໄຂມັນ ແລະ ຄາໂບໄຮເດຣດ ເພື່ອເພີ່ມພະລັງງານ</a:t>
            </a:r>
          </a:p>
          <a:p>
            <a:pPr marL="342900" indent="-342900">
              <a:lnSpc>
                <a:spcPct val="150000"/>
              </a:lnSpc>
              <a:buFont typeface="Arial" panose="020B0604020202020204" pitchFamily="34" charset="0"/>
              <a:buChar char="•"/>
            </a:pPr>
            <a:r>
              <a:rPr lang="lo-LA" sz="2000" dirty="0">
                <a:latin typeface="Phetsarath OT" panose="02000500000000020004" pitchFamily="2" charset="0"/>
                <a:cs typeface="Phetsarath OT" panose="02000500000000020004" pitchFamily="2" charset="0"/>
              </a:rPr>
              <a:t>ໃຍອາຫານ ຊ່ວຍໃນການຂັບຖ່າຍ</a:t>
            </a:r>
          </a:p>
          <a:p>
            <a:pPr>
              <a:lnSpc>
                <a:spcPct val="150000"/>
              </a:lnSpc>
            </a:pPr>
            <a:r>
              <a:rPr lang="en-US" sz="2000" dirty="0">
                <a:latin typeface="Phetsarath OT" panose="02000500000000020004" pitchFamily="2" charset="0"/>
                <a:cs typeface="Phetsarath OT" panose="02000500000000020004" pitchFamily="2" charset="0"/>
              </a:rPr>
              <a:t>👉 </a:t>
            </a:r>
            <a:r>
              <a:rPr lang="lo-LA" sz="2000" dirty="0">
                <a:latin typeface="Phetsarath OT" panose="02000500000000020004" pitchFamily="2" charset="0"/>
                <a:cs typeface="Phetsarath OT" panose="02000500000000020004" pitchFamily="2" charset="0"/>
              </a:rPr>
              <a:t>ຖ້າປຸງອາຫານຜິດວິທີ ສານອາຫານເຫຼົ່ານີ້ອາດຈະຖືກທໍາລາຍໂດຍຄວາມຮ້ອນ ຫຼືລະລາຍໄປກັບນ້ໍາ.</a:t>
            </a:r>
            <a:endParaRPr lang="en-US"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280704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6E0FA5-8F7A-4028-878A-B94DD62D3A27}"/>
              </a:ext>
            </a:extLst>
          </p:cNvPr>
          <p:cNvSpPr>
            <a:spLocks noGrp="1"/>
          </p:cNvSpPr>
          <p:nvPr>
            <p:ph type="title"/>
          </p:nvPr>
        </p:nvSpPr>
        <p:spPr>
          <a:xfrm>
            <a:off x="302078" y="56129"/>
            <a:ext cx="7886700" cy="994200"/>
          </a:xfrm>
        </p:spPr>
        <p:txBody>
          <a:bodyPr>
            <a:normAutofit/>
          </a:bodyPr>
          <a:lstStyle/>
          <a:p>
            <a:r>
              <a:rPr lang="lo-LA" sz="3200" b="1" dirty="0">
                <a:latin typeface="Phetsarath OT" panose="02000500000000020004" pitchFamily="2" charset="0"/>
                <a:cs typeface="Phetsarath OT" panose="02000500000000020004" pitchFamily="2" charset="0"/>
              </a:rPr>
              <a:t>ຂ. ວິທີປຸງອາຫານທີ່ຮັກສາສານອາຫານ</a:t>
            </a:r>
            <a:endParaRPr lang="en-US" sz="3200" dirty="0">
              <a:latin typeface="Phetsarath OT" panose="02000500000000020004" pitchFamily="2" charset="0"/>
              <a:cs typeface="Phetsarath OT" panose="02000500000000020004" pitchFamily="2" charset="0"/>
            </a:endParaRPr>
          </a:p>
        </p:txBody>
      </p:sp>
      <p:sp>
        <p:nvSpPr>
          <p:cNvPr id="10" name="TextBox 9">
            <a:extLst>
              <a:ext uri="{FF2B5EF4-FFF2-40B4-BE49-F238E27FC236}">
                <a16:creationId xmlns:a16="http://schemas.microsoft.com/office/drawing/2014/main" id="{243D02DE-8275-4174-B015-EF938065F70B}"/>
              </a:ext>
            </a:extLst>
          </p:cNvPr>
          <p:cNvSpPr txBox="1"/>
          <p:nvPr/>
        </p:nvSpPr>
        <p:spPr>
          <a:xfrm>
            <a:off x="302078" y="896415"/>
            <a:ext cx="7503888" cy="2362185"/>
          </a:xfrm>
          <a:prstGeom prst="rect">
            <a:avLst/>
          </a:prstGeom>
          <a:noFill/>
        </p:spPr>
        <p:txBody>
          <a:bodyPr wrap="square">
            <a:spAutoFit/>
          </a:bodyPr>
          <a:lstStyle/>
          <a:p>
            <a:pPr>
              <a:lnSpc>
                <a:spcPct val="150000"/>
              </a:lnSpc>
              <a:buFont typeface="+mj-lt"/>
              <a:buAutoNum type="arabicPeriod"/>
            </a:pPr>
            <a:r>
              <a:rPr lang="lo-LA" sz="2000" b="1" dirty="0">
                <a:latin typeface="Phetsarath OT" panose="02000500000000020004" pitchFamily="2" charset="0"/>
                <a:cs typeface="Phetsarath OT" panose="02000500000000020004" pitchFamily="2" charset="0"/>
              </a:rPr>
              <a:t>ນຶ່ງ</a:t>
            </a:r>
            <a:r>
              <a:rPr lang="lo-LA" sz="2000" dirty="0">
                <a:latin typeface="Phetsarath OT" panose="02000500000000020004" pitchFamily="2" charset="0"/>
                <a:cs typeface="Phetsarath OT" panose="02000500000000020004" pitchFamily="2" charset="0"/>
              </a:rPr>
              <a:t> – ເປັນວິທີທີ່ຮັກສາວິຕາມິນໄດ້ດີທີ່ສຸດ ເນື່ອງຈາກບໍ່ໄດ້ສັມຜັດນ້ໍາຫຼາຍ.</a:t>
            </a:r>
          </a:p>
          <a:p>
            <a:pPr>
              <a:lnSpc>
                <a:spcPct val="150000"/>
              </a:lnSpc>
              <a:buFont typeface="+mj-lt"/>
              <a:buAutoNum type="arabicPeriod"/>
            </a:pPr>
            <a:r>
              <a:rPr lang="lo-LA" sz="2000" b="1" dirty="0">
                <a:latin typeface="Phetsarath OT" panose="02000500000000020004" pitchFamily="2" charset="0"/>
                <a:cs typeface="Phetsarath OT" panose="02000500000000020004" pitchFamily="2" charset="0"/>
              </a:rPr>
              <a:t>ອົບ</a:t>
            </a:r>
            <a:r>
              <a:rPr lang="lo-LA" sz="2000" dirty="0">
                <a:latin typeface="Phetsarath OT" panose="02000500000000020004" pitchFamily="2" charset="0"/>
                <a:cs typeface="Phetsarath OT" panose="02000500000000020004" pitchFamily="2" charset="0"/>
              </a:rPr>
              <a:t> – ອົບເຮັດໃຫ້ອາຫານສຸກທົ່ວເຖິງ ແລະໃຊ້ນ້ໍາມັນນ້ອຍ.</a:t>
            </a:r>
          </a:p>
          <a:p>
            <a:pPr>
              <a:lnSpc>
                <a:spcPct val="150000"/>
              </a:lnSpc>
              <a:buFont typeface="+mj-lt"/>
              <a:buAutoNum type="arabicPeriod"/>
            </a:pPr>
            <a:r>
              <a:rPr lang="lo-LA" sz="2000" b="1" dirty="0">
                <a:latin typeface="Phetsarath OT" panose="02000500000000020004" pitchFamily="2" charset="0"/>
                <a:cs typeface="Phetsarath OT" panose="02000500000000020004" pitchFamily="2" charset="0"/>
              </a:rPr>
              <a:t>ຜັດໄວ (</a:t>
            </a:r>
            <a:r>
              <a:rPr lang="en-US" sz="2000" b="1" dirty="0">
                <a:latin typeface="Phetsarath OT" panose="02000500000000020004" pitchFamily="2" charset="0"/>
                <a:cs typeface="Phetsarath OT" panose="02000500000000020004" pitchFamily="2" charset="0"/>
              </a:rPr>
              <a:t>Stir-fry)</a:t>
            </a:r>
            <a:r>
              <a:rPr lang="en-US" sz="2000" dirty="0">
                <a:latin typeface="Phetsarath OT" panose="02000500000000020004" pitchFamily="2" charset="0"/>
                <a:cs typeface="Phetsarath OT" panose="02000500000000020004" pitchFamily="2" charset="0"/>
              </a:rPr>
              <a:t> – </a:t>
            </a:r>
            <a:r>
              <a:rPr lang="lo-LA" sz="2000" dirty="0">
                <a:latin typeface="Phetsarath OT" panose="02000500000000020004" pitchFamily="2" charset="0"/>
                <a:cs typeface="Phetsarath OT" panose="02000500000000020004" pitchFamily="2" charset="0"/>
              </a:rPr>
              <a:t>ໃຊ້ໄຟແຮງ ແລະເວລາສັ້ນ ເຮັດໃຫ້ສານອາຫານບໍ່ສູນເສຍຫຼາຍ.</a:t>
            </a:r>
          </a:p>
          <a:p>
            <a:pPr>
              <a:lnSpc>
                <a:spcPct val="150000"/>
              </a:lnSpc>
              <a:buFont typeface="+mj-lt"/>
              <a:buAutoNum type="arabicPeriod"/>
            </a:pPr>
            <a:r>
              <a:rPr lang="lo-LA" sz="2000" b="1" dirty="0">
                <a:latin typeface="Phetsarath OT" panose="02000500000000020004" pitchFamily="2" charset="0"/>
                <a:cs typeface="Phetsarath OT" panose="02000500000000020004" pitchFamily="2" charset="0"/>
              </a:rPr>
              <a:t>ຕົ້ມນ້ໍານ້ອຍ</a:t>
            </a:r>
            <a:r>
              <a:rPr lang="lo-LA" sz="2000" dirty="0">
                <a:latin typeface="Phetsarath OT" panose="02000500000000020004" pitchFamily="2" charset="0"/>
                <a:cs typeface="Phetsarath OT" panose="02000500000000020004" pitchFamily="2" charset="0"/>
              </a:rPr>
              <a:t> – ໃຫ້ໃຊ້ນ້ໍາພຽງນ້ອຍ ແລະກິນນ້ໍາຕົ້ມດ້ວຍ ເພາະມີວິຕາມິນລະລາຍຢູ່.</a:t>
            </a:r>
          </a:p>
          <a:p>
            <a:pPr>
              <a:lnSpc>
                <a:spcPct val="150000"/>
              </a:lnSpc>
              <a:buFont typeface="+mj-lt"/>
              <a:buAutoNum type="arabicPeriod"/>
            </a:pPr>
            <a:r>
              <a:rPr lang="lo-LA" sz="2000" b="1" dirty="0">
                <a:latin typeface="Phetsarath OT" panose="02000500000000020004" pitchFamily="2" charset="0"/>
                <a:cs typeface="Phetsarath OT" panose="02000500000000020004" pitchFamily="2" charset="0"/>
              </a:rPr>
              <a:t>ຫຼີກລ້ຽງການທອດນ້ໍາມັນຫຼາຍ</a:t>
            </a:r>
            <a:r>
              <a:rPr lang="lo-LA" sz="2000" dirty="0">
                <a:latin typeface="Phetsarath OT" panose="02000500000000020004" pitchFamily="2" charset="0"/>
                <a:cs typeface="Phetsarath OT" panose="02000500000000020004" pitchFamily="2" charset="0"/>
              </a:rPr>
              <a:t> – ການທອດທໍາລາຍວິຕາມິນແລະເພີ່ມໄຂມັນທີ່ບໍ່ດີ.</a:t>
            </a:r>
          </a:p>
        </p:txBody>
      </p:sp>
    </p:spTree>
    <p:extLst>
      <p:ext uri="{BB962C8B-B14F-4D97-AF65-F5344CB8AC3E}">
        <p14:creationId xmlns:p14="http://schemas.microsoft.com/office/powerpoint/2010/main" val="4149399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0"/>
        <p:cNvGrpSpPr/>
        <p:nvPr/>
      </p:nvGrpSpPr>
      <p:grpSpPr>
        <a:xfrm>
          <a:off x="0" y="0"/>
          <a:ext cx="0" cy="0"/>
          <a:chOff x="0" y="0"/>
          <a:chExt cx="0" cy="0"/>
        </a:xfrm>
      </p:grpSpPr>
      <p:grpSp>
        <p:nvGrpSpPr>
          <p:cNvPr id="2001" name="Google Shape;2001;p89"/>
          <p:cNvGrpSpPr/>
          <p:nvPr/>
        </p:nvGrpSpPr>
        <p:grpSpPr>
          <a:xfrm>
            <a:off x="350603" y="2200190"/>
            <a:ext cx="415749" cy="476218"/>
            <a:chOff x="3434152" y="230276"/>
            <a:chExt cx="5120068" cy="5864751"/>
          </a:xfrm>
        </p:grpSpPr>
        <p:sp>
          <p:nvSpPr>
            <p:cNvPr id="2002" name="Google Shape;2002;p89"/>
            <p:cNvSpPr/>
            <p:nvPr/>
          </p:nvSpPr>
          <p:spPr>
            <a:xfrm>
              <a:off x="3434152" y="3168165"/>
              <a:ext cx="2828668" cy="2642531"/>
            </a:xfrm>
            <a:custGeom>
              <a:avLst/>
              <a:gdLst/>
              <a:ahLst/>
              <a:cxnLst/>
              <a:rect l="l" t="t" r="r" b="b"/>
              <a:pathLst>
                <a:path w="2828668" h="2642531" extrusionOk="0">
                  <a:moveTo>
                    <a:pt x="700429" y="69115"/>
                  </a:moveTo>
                  <a:cubicBezTo>
                    <a:pt x="1280281" y="-139827"/>
                    <a:pt x="1186329" y="182560"/>
                    <a:pt x="1591949" y="278273"/>
                  </a:cubicBezTo>
                  <a:cubicBezTo>
                    <a:pt x="1997569" y="373986"/>
                    <a:pt x="2085689" y="113438"/>
                    <a:pt x="2550488" y="409929"/>
                  </a:cubicBezTo>
                  <a:cubicBezTo>
                    <a:pt x="2752640" y="570233"/>
                    <a:pt x="2851209" y="775394"/>
                    <a:pt x="2824318" y="1230372"/>
                  </a:cubicBezTo>
                  <a:cubicBezTo>
                    <a:pt x="2775199" y="2061427"/>
                    <a:pt x="2192073" y="2642531"/>
                    <a:pt x="1412159" y="2642531"/>
                  </a:cubicBezTo>
                  <a:cubicBezTo>
                    <a:pt x="632245" y="2642531"/>
                    <a:pt x="0" y="2010286"/>
                    <a:pt x="0" y="1230372"/>
                  </a:cubicBezTo>
                  <a:cubicBezTo>
                    <a:pt x="0" y="742926"/>
                    <a:pt x="217788" y="303435"/>
                    <a:pt x="700429" y="69115"/>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3" name="Google Shape;2003;p89"/>
            <p:cNvSpPr/>
            <p:nvPr/>
          </p:nvSpPr>
          <p:spPr>
            <a:xfrm rot="-6301680" flipH="1">
              <a:off x="4697547" y="952417"/>
              <a:ext cx="2262201" cy="2436626"/>
            </a:xfrm>
            <a:custGeom>
              <a:avLst/>
              <a:gdLst/>
              <a:ahLst/>
              <a:cxnLst/>
              <a:rect l="l" t="t" r="r" b="b"/>
              <a:pathLst>
                <a:path w="2152544" h="2318514" extrusionOk="0">
                  <a:moveTo>
                    <a:pt x="18398" y="2085292"/>
                  </a:moveTo>
                  <a:cubicBezTo>
                    <a:pt x="132841" y="2454215"/>
                    <a:pt x="372442" y="2323705"/>
                    <a:pt x="346522" y="2116479"/>
                  </a:cubicBezTo>
                  <a:cubicBezTo>
                    <a:pt x="242056" y="1512450"/>
                    <a:pt x="474156" y="950854"/>
                    <a:pt x="746650" y="695365"/>
                  </a:cubicBezTo>
                  <a:cubicBezTo>
                    <a:pt x="985082" y="471813"/>
                    <a:pt x="1665240" y="214502"/>
                    <a:pt x="2106464" y="160079"/>
                  </a:cubicBezTo>
                  <a:lnTo>
                    <a:pt x="2152544" y="155773"/>
                  </a:lnTo>
                  <a:lnTo>
                    <a:pt x="2110805" y="0"/>
                  </a:lnTo>
                  <a:lnTo>
                    <a:pt x="2000422" y="2084"/>
                  </a:lnTo>
                  <a:cubicBezTo>
                    <a:pt x="1446152" y="35321"/>
                    <a:pt x="880854" y="226300"/>
                    <a:pt x="557372" y="530750"/>
                  </a:cubicBezTo>
                  <a:cubicBezTo>
                    <a:pt x="187679" y="878694"/>
                    <a:pt x="-73108" y="1571513"/>
                    <a:pt x="18398" y="2085292"/>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4" name="Google Shape;2004;p89"/>
            <p:cNvSpPr/>
            <p:nvPr/>
          </p:nvSpPr>
          <p:spPr>
            <a:xfrm rot="-1320846">
              <a:off x="5539445" y="3057681"/>
              <a:ext cx="2614613" cy="2643696"/>
            </a:xfrm>
            <a:custGeom>
              <a:avLst/>
              <a:gdLst/>
              <a:ahLst/>
              <a:cxnLst/>
              <a:rect l="l" t="t" r="r" b="b"/>
              <a:pathLst>
                <a:path w="2613462" h="2642532" extrusionOk="0">
                  <a:moveTo>
                    <a:pt x="2177283" y="323073"/>
                  </a:moveTo>
                  <a:cubicBezTo>
                    <a:pt x="2224968" y="344511"/>
                    <a:pt x="2277182" y="372869"/>
                    <a:pt x="2335282" y="409930"/>
                  </a:cubicBezTo>
                  <a:cubicBezTo>
                    <a:pt x="2537434" y="570234"/>
                    <a:pt x="2636003" y="775395"/>
                    <a:pt x="2609112" y="1230373"/>
                  </a:cubicBezTo>
                  <a:cubicBezTo>
                    <a:pt x="2559993" y="2061428"/>
                    <a:pt x="1976867" y="2642532"/>
                    <a:pt x="1196953" y="2642532"/>
                  </a:cubicBezTo>
                  <a:cubicBezTo>
                    <a:pt x="709507" y="2642532"/>
                    <a:pt x="279744" y="2395561"/>
                    <a:pt x="25969" y="2019925"/>
                  </a:cubicBezTo>
                  <a:lnTo>
                    <a:pt x="0" y="1977178"/>
                  </a:lnTo>
                  <a:lnTo>
                    <a:pt x="52970" y="1957707"/>
                  </a:lnTo>
                  <a:cubicBezTo>
                    <a:pt x="395707" y="1812253"/>
                    <a:pt x="690033" y="1528956"/>
                    <a:pt x="878304" y="1131700"/>
                  </a:cubicBezTo>
                  <a:cubicBezTo>
                    <a:pt x="1084449" y="696728"/>
                    <a:pt x="1068992" y="456841"/>
                    <a:pt x="934359" y="219950"/>
                  </a:cubicBezTo>
                  <a:cubicBezTo>
                    <a:pt x="870975" y="131062"/>
                    <a:pt x="812823" y="66588"/>
                    <a:pt x="757798" y="18822"/>
                  </a:cubicBezTo>
                  <a:lnTo>
                    <a:pt x="738979" y="4034"/>
                  </a:lnTo>
                  <a:lnTo>
                    <a:pt x="748059" y="2628"/>
                  </a:lnTo>
                  <a:cubicBezTo>
                    <a:pt x="1047406" y="-26900"/>
                    <a:pt x="1047177" y="200507"/>
                    <a:pt x="1376743" y="278274"/>
                  </a:cubicBezTo>
                  <a:cubicBezTo>
                    <a:pt x="1731660" y="362023"/>
                    <a:pt x="1843492" y="173009"/>
                    <a:pt x="2177283" y="323073"/>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5" name="Google Shape;2005;p89"/>
            <p:cNvSpPr/>
            <p:nvPr/>
          </p:nvSpPr>
          <p:spPr>
            <a:xfrm rot="-8995398" flipH="1">
              <a:off x="5405060" y="1308469"/>
              <a:ext cx="1728791" cy="1862088"/>
            </a:xfrm>
            <a:custGeom>
              <a:avLst/>
              <a:gdLst/>
              <a:ahLst/>
              <a:cxnLst/>
              <a:rect l="l" t="t" r="r" b="b"/>
              <a:pathLst>
                <a:path w="2152544" h="2318514" extrusionOk="0">
                  <a:moveTo>
                    <a:pt x="18398" y="2085292"/>
                  </a:moveTo>
                  <a:cubicBezTo>
                    <a:pt x="132841" y="2454215"/>
                    <a:pt x="372442" y="2323705"/>
                    <a:pt x="346522" y="2116479"/>
                  </a:cubicBezTo>
                  <a:cubicBezTo>
                    <a:pt x="242056" y="1512450"/>
                    <a:pt x="474156" y="950854"/>
                    <a:pt x="746650" y="695365"/>
                  </a:cubicBezTo>
                  <a:cubicBezTo>
                    <a:pt x="985082" y="471813"/>
                    <a:pt x="1665240" y="214502"/>
                    <a:pt x="2106464" y="160079"/>
                  </a:cubicBezTo>
                  <a:lnTo>
                    <a:pt x="2152544" y="155773"/>
                  </a:lnTo>
                  <a:lnTo>
                    <a:pt x="2110805" y="0"/>
                  </a:lnTo>
                  <a:lnTo>
                    <a:pt x="2000422" y="2084"/>
                  </a:lnTo>
                  <a:cubicBezTo>
                    <a:pt x="1446152" y="35321"/>
                    <a:pt x="880854" y="226300"/>
                    <a:pt x="557372" y="530750"/>
                  </a:cubicBezTo>
                  <a:cubicBezTo>
                    <a:pt x="187679" y="878694"/>
                    <a:pt x="-73108" y="1571513"/>
                    <a:pt x="18398" y="2085292"/>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6" name="Google Shape;2006;p89"/>
            <p:cNvSpPr/>
            <p:nvPr/>
          </p:nvSpPr>
          <p:spPr>
            <a:xfrm rot="-788490" flipH="1">
              <a:off x="3922219" y="427748"/>
              <a:ext cx="1851961" cy="1002365"/>
            </a:xfrm>
            <a:custGeom>
              <a:avLst/>
              <a:gdLst/>
              <a:ahLst/>
              <a:cxnLst/>
              <a:rect l="l" t="t" r="r" b="b"/>
              <a:pathLst>
                <a:path w="1490464" h="1490465" extrusionOk="0">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noFill/>
            <a:ln w="15875"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
        <p:nvSpPr>
          <p:cNvPr id="2007" name="Google Shape;2007;p89"/>
          <p:cNvSpPr/>
          <p:nvPr/>
        </p:nvSpPr>
        <p:spPr>
          <a:xfrm>
            <a:off x="326879" y="1119295"/>
            <a:ext cx="445865" cy="487204"/>
          </a:xfrm>
          <a:custGeom>
            <a:avLst/>
            <a:gdLst/>
            <a:ahLst/>
            <a:cxnLst/>
            <a:rect l="l" t="t" r="r" b="b"/>
            <a:pathLst>
              <a:path w="1438275" h="1571625" extrusionOk="0">
                <a:moveTo>
                  <a:pt x="1409099" y="372897"/>
                </a:moveTo>
                <a:cubicBezTo>
                  <a:pt x="1276702" y="253835"/>
                  <a:pt x="1126207" y="200495"/>
                  <a:pt x="949042" y="243357"/>
                </a:cubicBezTo>
                <a:cubicBezTo>
                  <a:pt x="916657" y="250977"/>
                  <a:pt x="885224" y="261455"/>
                  <a:pt x="852839" y="270027"/>
                </a:cubicBezTo>
                <a:cubicBezTo>
                  <a:pt x="805214" y="283362"/>
                  <a:pt x="794737" y="275742"/>
                  <a:pt x="797594" y="227165"/>
                </a:cubicBezTo>
                <a:cubicBezTo>
                  <a:pt x="801404" y="162395"/>
                  <a:pt x="804262" y="97625"/>
                  <a:pt x="817597" y="33807"/>
                </a:cubicBezTo>
                <a:cubicBezTo>
                  <a:pt x="821407" y="16662"/>
                  <a:pt x="819502" y="5232"/>
                  <a:pt x="801404" y="2375"/>
                </a:cubicBezTo>
                <a:cubicBezTo>
                  <a:pt x="776639" y="-1435"/>
                  <a:pt x="759494" y="-6198"/>
                  <a:pt x="764257" y="36665"/>
                </a:cubicBezTo>
                <a:cubicBezTo>
                  <a:pt x="778544" y="162395"/>
                  <a:pt x="772829" y="185255"/>
                  <a:pt x="648052" y="163347"/>
                </a:cubicBezTo>
                <a:cubicBezTo>
                  <a:pt x="409927" y="122390"/>
                  <a:pt x="197519" y="180492"/>
                  <a:pt x="21307" y="350037"/>
                </a:cubicBezTo>
                <a:cubicBezTo>
                  <a:pt x="12734" y="358610"/>
                  <a:pt x="-2506" y="366230"/>
                  <a:pt x="352" y="379565"/>
                </a:cubicBezTo>
                <a:cubicBezTo>
                  <a:pt x="4162" y="396710"/>
                  <a:pt x="22259" y="393852"/>
                  <a:pt x="35594" y="395757"/>
                </a:cubicBezTo>
                <a:cubicBezTo>
                  <a:pt x="78457" y="401472"/>
                  <a:pt x="120367" y="409092"/>
                  <a:pt x="163229" y="410997"/>
                </a:cubicBezTo>
                <a:cubicBezTo>
                  <a:pt x="328012" y="419570"/>
                  <a:pt x="483269" y="394805"/>
                  <a:pt x="615667" y="286220"/>
                </a:cubicBezTo>
                <a:cubicBezTo>
                  <a:pt x="647099" y="260502"/>
                  <a:pt x="675674" y="229070"/>
                  <a:pt x="705202" y="200495"/>
                </a:cubicBezTo>
                <a:cubicBezTo>
                  <a:pt x="716632" y="189065"/>
                  <a:pt x="729014" y="183350"/>
                  <a:pt x="744254" y="189065"/>
                </a:cubicBezTo>
                <a:cubicBezTo>
                  <a:pt x="759494" y="194780"/>
                  <a:pt x="754732" y="210972"/>
                  <a:pt x="754732" y="222402"/>
                </a:cubicBezTo>
                <a:cubicBezTo>
                  <a:pt x="751874" y="282410"/>
                  <a:pt x="746159" y="342417"/>
                  <a:pt x="746159" y="403377"/>
                </a:cubicBezTo>
                <a:cubicBezTo>
                  <a:pt x="746159" y="445287"/>
                  <a:pt x="729014" y="474815"/>
                  <a:pt x="699487" y="503390"/>
                </a:cubicBezTo>
                <a:cubicBezTo>
                  <a:pt x="682342" y="520535"/>
                  <a:pt x="669007" y="528155"/>
                  <a:pt x="649004" y="506247"/>
                </a:cubicBezTo>
                <a:cubicBezTo>
                  <a:pt x="624239" y="478625"/>
                  <a:pt x="589949" y="468147"/>
                  <a:pt x="553754" y="471005"/>
                </a:cubicBezTo>
                <a:cubicBezTo>
                  <a:pt x="415642" y="482435"/>
                  <a:pt x="308009" y="549110"/>
                  <a:pt x="229904" y="662457"/>
                </a:cubicBezTo>
                <a:cubicBezTo>
                  <a:pt x="223237" y="672935"/>
                  <a:pt x="217522" y="685317"/>
                  <a:pt x="215617" y="697700"/>
                </a:cubicBezTo>
                <a:cubicBezTo>
                  <a:pt x="187994" y="852957"/>
                  <a:pt x="230857" y="916775"/>
                  <a:pt x="378494" y="911060"/>
                </a:cubicBezTo>
                <a:cubicBezTo>
                  <a:pt x="521369" y="905345"/>
                  <a:pt x="667102" y="758660"/>
                  <a:pt x="676627" y="611022"/>
                </a:cubicBezTo>
                <a:cubicBezTo>
                  <a:pt x="677579" y="594830"/>
                  <a:pt x="675674" y="578637"/>
                  <a:pt x="679484" y="563397"/>
                </a:cubicBezTo>
                <a:cubicBezTo>
                  <a:pt x="686152" y="536727"/>
                  <a:pt x="708059" y="513867"/>
                  <a:pt x="730919" y="514820"/>
                </a:cubicBezTo>
                <a:cubicBezTo>
                  <a:pt x="750922" y="515772"/>
                  <a:pt x="741397" y="547205"/>
                  <a:pt x="742349" y="564350"/>
                </a:cubicBezTo>
                <a:cubicBezTo>
                  <a:pt x="743302" y="707225"/>
                  <a:pt x="744254" y="850100"/>
                  <a:pt x="766162" y="992022"/>
                </a:cubicBezTo>
                <a:cubicBezTo>
                  <a:pt x="769972" y="1017740"/>
                  <a:pt x="761399" y="1029170"/>
                  <a:pt x="739492" y="1039647"/>
                </a:cubicBezTo>
                <a:cubicBezTo>
                  <a:pt x="686152" y="1065365"/>
                  <a:pt x="652814" y="1108227"/>
                  <a:pt x="633764" y="1162520"/>
                </a:cubicBezTo>
                <a:cubicBezTo>
                  <a:pt x="605189" y="1247292"/>
                  <a:pt x="600427" y="1333970"/>
                  <a:pt x="627097" y="1419695"/>
                </a:cubicBezTo>
                <a:cubicBezTo>
                  <a:pt x="651862" y="1503515"/>
                  <a:pt x="732824" y="1578762"/>
                  <a:pt x="794737" y="1576857"/>
                </a:cubicBezTo>
                <a:cubicBezTo>
                  <a:pt x="860459" y="1574952"/>
                  <a:pt x="942374" y="1493037"/>
                  <a:pt x="961424" y="1406360"/>
                </a:cubicBezTo>
                <a:cubicBezTo>
                  <a:pt x="982379" y="1312062"/>
                  <a:pt x="970949" y="1219670"/>
                  <a:pt x="932849" y="1131087"/>
                </a:cubicBezTo>
                <a:cubicBezTo>
                  <a:pt x="913799" y="1086320"/>
                  <a:pt x="881414" y="1050125"/>
                  <a:pt x="833789" y="1033932"/>
                </a:cubicBezTo>
                <a:cubicBezTo>
                  <a:pt x="805214" y="1024407"/>
                  <a:pt x="794737" y="1005357"/>
                  <a:pt x="787117" y="979640"/>
                </a:cubicBezTo>
                <a:cubicBezTo>
                  <a:pt x="761399" y="886295"/>
                  <a:pt x="774734" y="791045"/>
                  <a:pt x="783307" y="695795"/>
                </a:cubicBezTo>
                <a:cubicBezTo>
                  <a:pt x="785212" y="697700"/>
                  <a:pt x="788069" y="700557"/>
                  <a:pt x="789022" y="702462"/>
                </a:cubicBezTo>
                <a:cubicBezTo>
                  <a:pt x="789974" y="710082"/>
                  <a:pt x="790927" y="718655"/>
                  <a:pt x="790927" y="726275"/>
                </a:cubicBezTo>
                <a:cubicBezTo>
                  <a:pt x="787117" y="813905"/>
                  <a:pt x="829027" y="877722"/>
                  <a:pt x="895702" y="929157"/>
                </a:cubicBezTo>
                <a:cubicBezTo>
                  <a:pt x="955709" y="974877"/>
                  <a:pt x="1024289" y="1005357"/>
                  <a:pt x="1098584" y="1019645"/>
                </a:cubicBezTo>
                <a:cubicBezTo>
                  <a:pt x="1183357" y="1035837"/>
                  <a:pt x="1266224" y="1005357"/>
                  <a:pt x="1300514" y="946302"/>
                </a:cubicBezTo>
                <a:cubicBezTo>
                  <a:pt x="1332899" y="891057"/>
                  <a:pt x="1314802" y="804380"/>
                  <a:pt x="1253842" y="741515"/>
                </a:cubicBezTo>
                <a:cubicBezTo>
                  <a:pt x="1189072" y="672935"/>
                  <a:pt x="1108109" y="628167"/>
                  <a:pt x="1015717" y="609117"/>
                </a:cubicBezTo>
                <a:cubicBezTo>
                  <a:pt x="951899" y="595782"/>
                  <a:pt x="889034" y="604355"/>
                  <a:pt x="835694" y="649122"/>
                </a:cubicBezTo>
                <a:cubicBezTo>
                  <a:pt x="823312" y="658647"/>
                  <a:pt x="814739" y="682460"/>
                  <a:pt x="792832" y="669125"/>
                </a:cubicBezTo>
                <a:cubicBezTo>
                  <a:pt x="774734" y="657695"/>
                  <a:pt x="771877" y="638645"/>
                  <a:pt x="772829" y="618642"/>
                </a:cubicBezTo>
                <a:cubicBezTo>
                  <a:pt x="776639" y="523392"/>
                  <a:pt x="779497" y="428142"/>
                  <a:pt x="784259" y="332892"/>
                </a:cubicBezTo>
                <a:cubicBezTo>
                  <a:pt x="786164" y="289077"/>
                  <a:pt x="805214" y="281457"/>
                  <a:pt x="843314" y="307175"/>
                </a:cubicBezTo>
                <a:cubicBezTo>
                  <a:pt x="858554" y="317652"/>
                  <a:pt x="873794" y="330035"/>
                  <a:pt x="889034" y="340512"/>
                </a:cubicBezTo>
                <a:cubicBezTo>
                  <a:pt x="1043339" y="451002"/>
                  <a:pt x="1213837" y="475767"/>
                  <a:pt x="1396717" y="431952"/>
                </a:cubicBezTo>
                <a:cubicBezTo>
                  <a:pt x="1411957" y="428142"/>
                  <a:pt x="1432912" y="428142"/>
                  <a:pt x="1437674" y="412902"/>
                </a:cubicBezTo>
                <a:cubicBezTo>
                  <a:pt x="1442437" y="393852"/>
                  <a:pt x="1421482" y="384327"/>
                  <a:pt x="1409099" y="372897"/>
                </a:cubicBezTo>
                <a:close/>
                <a:moveTo>
                  <a:pt x="85124" y="362420"/>
                </a:moveTo>
                <a:cubicBezTo>
                  <a:pt x="277529" y="311937"/>
                  <a:pt x="468029" y="253835"/>
                  <a:pt x="657577" y="196685"/>
                </a:cubicBezTo>
                <a:cubicBezTo>
                  <a:pt x="548992" y="254787"/>
                  <a:pt x="207044" y="353847"/>
                  <a:pt x="85124" y="362420"/>
                </a:cubicBezTo>
                <a:close/>
                <a:moveTo>
                  <a:pt x="385162" y="549110"/>
                </a:moveTo>
                <a:cubicBezTo>
                  <a:pt x="428977" y="511010"/>
                  <a:pt x="476602" y="487197"/>
                  <a:pt x="536609" y="498627"/>
                </a:cubicBezTo>
                <a:cubicBezTo>
                  <a:pt x="484222" y="510057"/>
                  <a:pt x="434692" y="529107"/>
                  <a:pt x="385162" y="549110"/>
                </a:cubicBezTo>
                <a:close/>
                <a:moveTo>
                  <a:pt x="636622" y="1298727"/>
                </a:moveTo>
                <a:cubicBezTo>
                  <a:pt x="615667" y="1210145"/>
                  <a:pt x="652814" y="1120610"/>
                  <a:pt x="724252" y="1077747"/>
                </a:cubicBezTo>
                <a:cubicBezTo>
                  <a:pt x="674722" y="1139660"/>
                  <a:pt x="642337" y="1208240"/>
                  <a:pt x="636622" y="1298727"/>
                </a:cubicBezTo>
                <a:close/>
                <a:moveTo>
                  <a:pt x="814739" y="756755"/>
                </a:moveTo>
                <a:cubicBezTo>
                  <a:pt x="834742" y="814857"/>
                  <a:pt x="861412" y="870102"/>
                  <a:pt x="909037" y="911060"/>
                </a:cubicBezTo>
                <a:cubicBezTo>
                  <a:pt x="845219" y="878675"/>
                  <a:pt x="809024" y="830097"/>
                  <a:pt x="814739" y="756755"/>
                </a:cubicBezTo>
                <a:close/>
                <a:moveTo>
                  <a:pt x="971902" y="310032"/>
                </a:moveTo>
                <a:cubicBezTo>
                  <a:pt x="971902" y="310032"/>
                  <a:pt x="971902" y="310032"/>
                  <a:pt x="971902" y="310032"/>
                </a:cubicBezTo>
                <a:cubicBezTo>
                  <a:pt x="971902" y="310032"/>
                  <a:pt x="971902" y="310032"/>
                  <a:pt x="971902" y="310032"/>
                </a:cubicBezTo>
                <a:cubicBezTo>
                  <a:pt x="943327" y="304317"/>
                  <a:pt x="912847" y="303365"/>
                  <a:pt x="873794" y="285267"/>
                </a:cubicBezTo>
                <a:cubicBezTo>
                  <a:pt x="915704" y="289077"/>
                  <a:pt x="948089" y="290030"/>
                  <a:pt x="978569" y="297650"/>
                </a:cubicBezTo>
                <a:cubicBezTo>
                  <a:pt x="981427" y="297650"/>
                  <a:pt x="985237" y="299555"/>
                  <a:pt x="989047" y="300507"/>
                </a:cubicBezTo>
                <a:cubicBezTo>
                  <a:pt x="1100489" y="312890"/>
                  <a:pt x="1209074" y="335750"/>
                  <a:pt x="1313849" y="376707"/>
                </a:cubicBezTo>
                <a:cubicBezTo>
                  <a:pt x="1199549" y="354800"/>
                  <a:pt x="1086202" y="331940"/>
                  <a:pt x="971902" y="310032"/>
                </a:cubicBezTo>
                <a:close/>
              </a:path>
            </a:pathLst>
          </a:custGeom>
          <a:noFill/>
          <a:ln w="15875" cap="flat" cmpd="sng">
            <a:solidFill>
              <a:schemeClr val="lt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8" name="Google Shape;2008;p89"/>
          <p:cNvSpPr/>
          <p:nvPr/>
        </p:nvSpPr>
        <p:spPr>
          <a:xfrm>
            <a:off x="270013" y="3336428"/>
            <a:ext cx="439222" cy="597932"/>
          </a:xfrm>
          <a:custGeom>
            <a:avLst/>
            <a:gdLst/>
            <a:ahLst/>
            <a:cxnLst/>
            <a:rect l="l" t="t" r="r" b="b"/>
            <a:pathLst>
              <a:path w="1133475" h="1543050" extrusionOk="0">
                <a:moveTo>
                  <a:pt x="1036320" y="603444"/>
                </a:moveTo>
                <a:cubicBezTo>
                  <a:pt x="1009650" y="608206"/>
                  <a:pt x="982980" y="612969"/>
                  <a:pt x="955357" y="617731"/>
                </a:cubicBezTo>
                <a:cubicBezTo>
                  <a:pt x="952500" y="612969"/>
                  <a:pt x="950595" y="609159"/>
                  <a:pt x="947738" y="604396"/>
                </a:cubicBezTo>
                <a:cubicBezTo>
                  <a:pt x="1042988" y="594871"/>
                  <a:pt x="1081088" y="521529"/>
                  <a:pt x="1134428" y="454854"/>
                </a:cubicBezTo>
                <a:cubicBezTo>
                  <a:pt x="1054417" y="448186"/>
                  <a:pt x="995363" y="477714"/>
                  <a:pt x="938213" y="527244"/>
                </a:cubicBezTo>
                <a:cubicBezTo>
                  <a:pt x="944880" y="497716"/>
                  <a:pt x="972503" y="485334"/>
                  <a:pt x="968692" y="454854"/>
                </a:cubicBezTo>
                <a:cubicBezTo>
                  <a:pt x="880110" y="490096"/>
                  <a:pt x="875347" y="613921"/>
                  <a:pt x="771525" y="632971"/>
                </a:cubicBezTo>
                <a:cubicBezTo>
                  <a:pt x="781050" y="589156"/>
                  <a:pt x="809625" y="566296"/>
                  <a:pt x="837247" y="543436"/>
                </a:cubicBezTo>
                <a:cubicBezTo>
                  <a:pt x="861060" y="522481"/>
                  <a:pt x="883920" y="500574"/>
                  <a:pt x="893445" y="468189"/>
                </a:cubicBezTo>
                <a:cubicBezTo>
                  <a:pt x="896303" y="457711"/>
                  <a:pt x="900113" y="446281"/>
                  <a:pt x="880110" y="447234"/>
                </a:cubicBezTo>
                <a:cubicBezTo>
                  <a:pt x="800100" y="452949"/>
                  <a:pt x="718185" y="532959"/>
                  <a:pt x="711517" y="613921"/>
                </a:cubicBezTo>
                <a:cubicBezTo>
                  <a:pt x="707707" y="657736"/>
                  <a:pt x="701040" y="700599"/>
                  <a:pt x="659130" y="734889"/>
                </a:cubicBezTo>
                <a:cubicBezTo>
                  <a:pt x="654367" y="690121"/>
                  <a:pt x="650557" y="651069"/>
                  <a:pt x="646747" y="612016"/>
                </a:cubicBezTo>
                <a:cubicBezTo>
                  <a:pt x="644842" y="594871"/>
                  <a:pt x="652463" y="581536"/>
                  <a:pt x="662940" y="569154"/>
                </a:cubicBezTo>
                <a:cubicBezTo>
                  <a:pt x="709613" y="514861"/>
                  <a:pt x="757238" y="462474"/>
                  <a:pt x="824865" y="431994"/>
                </a:cubicBezTo>
                <a:cubicBezTo>
                  <a:pt x="834390" y="428184"/>
                  <a:pt x="851535" y="425326"/>
                  <a:pt x="843915" y="411039"/>
                </a:cubicBezTo>
                <a:cubicBezTo>
                  <a:pt x="825817" y="376749"/>
                  <a:pt x="853440" y="361509"/>
                  <a:pt x="867728" y="341506"/>
                </a:cubicBezTo>
                <a:cubicBezTo>
                  <a:pt x="886778" y="315789"/>
                  <a:pt x="887730" y="315789"/>
                  <a:pt x="866775" y="293881"/>
                </a:cubicBezTo>
                <a:cubicBezTo>
                  <a:pt x="864870" y="291976"/>
                  <a:pt x="864870" y="284356"/>
                  <a:pt x="866775" y="282451"/>
                </a:cubicBezTo>
                <a:cubicBezTo>
                  <a:pt x="888682" y="251971"/>
                  <a:pt x="856297" y="229111"/>
                  <a:pt x="854392" y="202441"/>
                </a:cubicBezTo>
                <a:cubicBezTo>
                  <a:pt x="853440" y="195774"/>
                  <a:pt x="846772" y="187201"/>
                  <a:pt x="840105" y="185296"/>
                </a:cubicBezTo>
                <a:cubicBezTo>
                  <a:pt x="827722" y="181486"/>
                  <a:pt x="825817" y="193869"/>
                  <a:pt x="822007" y="201489"/>
                </a:cubicBezTo>
                <a:cubicBezTo>
                  <a:pt x="784860" y="269116"/>
                  <a:pt x="719138" y="319599"/>
                  <a:pt x="708660" y="402466"/>
                </a:cubicBezTo>
                <a:cubicBezTo>
                  <a:pt x="707707" y="411991"/>
                  <a:pt x="697230" y="424374"/>
                  <a:pt x="684847" y="421516"/>
                </a:cubicBezTo>
                <a:cubicBezTo>
                  <a:pt x="669607" y="417706"/>
                  <a:pt x="676275" y="403419"/>
                  <a:pt x="677228" y="392941"/>
                </a:cubicBezTo>
                <a:cubicBezTo>
                  <a:pt x="684847" y="347221"/>
                  <a:pt x="704850" y="305311"/>
                  <a:pt x="723900" y="263401"/>
                </a:cubicBezTo>
                <a:cubicBezTo>
                  <a:pt x="741997" y="223396"/>
                  <a:pt x="756285" y="183391"/>
                  <a:pt x="748665" y="129099"/>
                </a:cubicBezTo>
                <a:cubicBezTo>
                  <a:pt x="725805" y="161484"/>
                  <a:pt x="707707" y="187201"/>
                  <a:pt x="681038" y="224349"/>
                </a:cubicBezTo>
                <a:cubicBezTo>
                  <a:pt x="681038" y="173866"/>
                  <a:pt x="681038" y="138624"/>
                  <a:pt x="681038" y="104334"/>
                </a:cubicBezTo>
                <a:cubicBezTo>
                  <a:pt x="681038" y="93856"/>
                  <a:pt x="682942" y="74806"/>
                  <a:pt x="670560" y="76711"/>
                </a:cubicBezTo>
                <a:cubicBezTo>
                  <a:pt x="641032" y="81474"/>
                  <a:pt x="647700" y="60519"/>
                  <a:pt x="641032" y="47184"/>
                </a:cubicBezTo>
                <a:cubicBezTo>
                  <a:pt x="630555" y="25276"/>
                  <a:pt x="610553" y="-4251"/>
                  <a:pt x="590550" y="511"/>
                </a:cubicBezTo>
                <a:cubicBezTo>
                  <a:pt x="570547" y="5274"/>
                  <a:pt x="559117" y="35754"/>
                  <a:pt x="561975" y="64329"/>
                </a:cubicBezTo>
                <a:cubicBezTo>
                  <a:pt x="563880" y="79569"/>
                  <a:pt x="591503" y="118621"/>
                  <a:pt x="538163" y="99571"/>
                </a:cubicBezTo>
                <a:cubicBezTo>
                  <a:pt x="531495" y="97666"/>
                  <a:pt x="527685" y="109096"/>
                  <a:pt x="531495" y="113859"/>
                </a:cubicBezTo>
                <a:cubicBezTo>
                  <a:pt x="550545" y="137671"/>
                  <a:pt x="526732" y="160531"/>
                  <a:pt x="530542" y="184344"/>
                </a:cubicBezTo>
                <a:cubicBezTo>
                  <a:pt x="517207" y="185296"/>
                  <a:pt x="506730" y="178629"/>
                  <a:pt x="497205" y="170056"/>
                </a:cubicBezTo>
                <a:cubicBezTo>
                  <a:pt x="489585" y="163389"/>
                  <a:pt x="481965" y="161484"/>
                  <a:pt x="474345" y="172914"/>
                </a:cubicBezTo>
                <a:cubicBezTo>
                  <a:pt x="447675" y="210061"/>
                  <a:pt x="450532" y="292929"/>
                  <a:pt x="480060" y="327219"/>
                </a:cubicBezTo>
                <a:cubicBezTo>
                  <a:pt x="516255" y="371986"/>
                  <a:pt x="549592" y="417706"/>
                  <a:pt x="562928" y="475809"/>
                </a:cubicBezTo>
                <a:cubicBezTo>
                  <a:pt x="469582" y="412944"/>
                  <a:pt x="400050" y="306264"/>
                  <a:pt x="264795" y="334839"/>
                </a:cubicBezTo>
                <a:cubicBezTo>
                  <a:pt x="267653" y="394846"/>
                  <a:pt x="304800" y="438661"/>
                  <a:pt x="358140" y="482476"/>
                </a:cubicBezTo>
                <a:cubicBezTo>
                  <a:pt x="325755" y="481524"/>
                  <a:pt x="308610" y="462474"/>
                  <a:pt x="287655" y="471999"/>
                </a:cubicBezTo>
                <a:cubicBezTo>
                  <a:pt x="302895" y="521529"/>
                  <a:pt x="330517" y="551056"/>
                  <a:pt x="385763" y="552961"/>
                </a:cubicBezTo>
                <a:cubicBezTo>
                  <a:pt x="420053" y="553914"/>
                  <a:pt x="454342" y="565344"/>
                  <a:pt x="487680" y="574869"/>
                </a:cubicBezTo>
                <a:cubicBezTo>
                  <a:pt x="643890" y="617731"/>
                  <a:pt x="612457" y="601539"/>
                  <a:pt x="629603" y="742509"/>
                </a:cubicBezTo>
                <a:cubicBezTo>
                  <a:pt x="629603" y="744414"/>
                  <a:pt x="629603" y="745366"/>
                  <a:pt x="630555" y="747271"/>
                </a:cubicBezTo>
                <a:cubicBezTo>
                  <a:pt x="635317" y="780609"/>
                  <a:pt x="621030" y="783466"/>
                  <a:pt x="596265" y="770131"/>
                </a:cubicBezTo>
                <a:cubicBezTo>
                  <a:pt x="546735" y="743461"/>
                  <a:pt x="501015" y="710124"/>
                  <a:pt x="469582" y="664404"/>
                </a:cubicBezTo>
                <a:cubicBezTo>
                  <a:pt x="440055" y="621541"/>
                  <a:pt x="393382" y="588204"/>
                  <a:pt x="355282" y="596776"/>
                </a:cubicBezTo>
                <a:cubicBezTo>
                  <a:pt x="308610" y="606301"/>
                  <a:pt x="260985" y="576774"/>
                  <a:pt x="219075" y="606301"/>
                </a:cubicBezTo>
                <a:cubicBezTo>
                  <a:pt x="217170" y="607254"/>
                  <a:pt x="217170" y="612016"/>
                  <a:pt x="215265" y="618684"/>
                </a:cubicBezTo>
                <a:cubicBezTo>
                  <a:pt x="287655" y="656784"/>
                  <a:pt x="360997" y="694884"/>
                  <a:pt x="434340" y="733936"/>
                </a:cubicBezTo>
                <a:cubicBezTo>
                  <a:pt x="432435" y="737746"/>
                  <a:pt x="431482" y="741556"/>
                  <a:pt x="429578" y="745366"/>
                </a:cubicBezTo>
                <a:cubicBezTo>
                  <a:pt x="340042" y="716791"/>
                  <a:pt x="250507" y="688216"/>
                  <a:pt x="152400" y="657736"/>
                </a:cubicBezTo>
                <a:cubicBezTo>
                  <a:pt x="171450" y="685359"/>
                  <a:pt x="199072" y="682501"/>
                  <a:pt x="212407" y="710124"/>
                </a:cubicBezTo>
                <a:cubicBezTo>
                  <a:pt x="133350" y="701551"/>
                  <a:pt x="61913" y="705361"/>
                  <a:pt x="0" y="751081"/>
                </a:cubicBezTo>
                <a:cubicBezTo>
                  <a:pt x="87630" y="808231"/>
                  <a:pt x="180975" y="815851"/>
                  <a:pt x="280035" y="796801"/>
                </a:cubicBezTo>
                <a:cubicBezTo>
                  <a:pt x="251460" y="822519"/>
                  <a:pt x="213360" y="812994"/>
                  <a:pt x="186690" y="836806"/>
                </a:cubicBezTo>
                <a:cubicBezTo>
                  <a:pt x="216217" y="869191"/>
                  <a:pt x="250507" y="877764"/>
                  <a:pt x="289560" y="867286"/>
                </a:cubicBezTo>
                <a:cubicBezTo>
                  <a:pt x="320040" y="858714"/>
                  <a:pt x="349567" y="848236"/>
                  <a:pt x="381000" y="839664"/>
                </a:cubicBezTo>
                <a:cubicBezTo>
                  <a:pt x="413385" y="831091"/>
                  <a:pt x="446722" y="819661"/>
                  <a:pt x="481013" y="829186"/>
                </a:cubicBezTo>
                <a:cubicBezTo>
                  <a:pt x="479107" y="843474"/>
                  <a:pt x="468630" y="846331"/>
                  <a:pt x="461010" y="852046"/>
                </a:cubicBezTo>
                <a:cubicBezTo>
                  <a:pt x="411480" y="890146"/>
                  <a:pt x="338138" y="904434"/>
                  <a:pt x="327660" y="982539"/>
                </a:cubicBezTo>
                <a:cubicBezTo>
                  <a:pt x="326707" y="992064"/>
                  <a:pt x="311467" y="1002541"/>
                  <a:pt x="322897" y="1012066"/>
                </a:cubicBezTo>
                <a:cubicBezTo>
                  <a:pt x="327660" y="1016829"/>
                  <a:pt x="340995" y="1013019"/>
                  <a:pt x="349567" y="1011114"/>
                </a:cubicBezTo>
                <a:cubicBezTo>
                  <a:pt x="377190" y="1006351"/>
                  <a:pt x="416242" y="1010161"/>
                  <a:pt x="430530" y="993016"/>
                </a:cubicBezTo>
                <a:cubicBezTo>
                  <a:pt x="458153" y="959679"/>
                  <a:pt x="469582" y="979681"/>
                  <a:pt x="485775" y="997779"/>
                </a:cubicBezTo>
                <a:cubicBezTo>
                  <a:pt x="486728" y="998731"/>
                  <a:pt x="488632" y="997779"/>
                  <a:pt x="490538" y="996826"/>
                </a:cubicBezTo>
                <a:cubicBezTo>
                  <a:pt x="530542" y="985396"/>
                  <a:pt x="571500" y="976824"/>
                  <a:pt x="573405" y="921579"/>
                </a:cubicBezTo>
                <a:cubicBezTo>
                  <a:pt x="574357" y="899671"/>
                  <a:pt x="582930" y="878716"/>
                  <a:pt x="591503" y="857761"/>
                </a:cubicBezTo>
                <a:cubicBezTo>
                  <a:pt x="597217" y="843474"/>
                  <a:pt x="605790" y="825376"/>
                  <a:pt x="623888" y="827281"/>
                </a:cubicBezTo>
                <a:cubicBezTo>
                  <a:pt x="641985" y="829186"/>
                  <a:pt x="639128" y="850141"/>
                  <a:pt x="640080" y="862524"/>
                </a:cubicBezTo>
                <a:cubicBezTo>
                  <a:pt x="648653" y="928246"/>
                  <a:pt x="655320" y="994921"/>
                  <a:pt x="664845" y="1060644"/>
                </a:cubicBezTo>
                <a:cubicBezTo>
                  <a:pt x="685800" y="1211139"/>
                  <a:pt x="701992" y="1363539"/>
                  <a:pt x="748665" y="1509271"/>
                </a:cubicBezTo>
                <a:cubicBezTo>
                  <a:pt x="753428" y="1523559"/>
                  <a:pt x="751522" y="1542609"/>
                  <a:pt x="774382" y="1543561"/>
                </a:cubicBezTo>
                <a:cubicBezTo>
                  <a:pt x="826770" y="1546419"/>
                  <a:pt x="853440" y="1510224"/>
                  <a:pt x="833438" y="1460694"/>
                </a:cubicBezTo>
                <a:cubicBezTo>
                  <a:pt x="753428" y="1264479"/>
                  <a:pt x="691515" y="1063502"/>
                  <a:pt x="671513" y="851094"/>
                </a:cubicBezTo>
                <a:cubicBezTo>
                  <a:pt x="670560" y="837759"/>
                  <a:pt x="661988" y="820614"/>
                  <a:pt x="677228" y="812041"/>
                </a:cubicBezTo>
                <a:cubicBezTo>
                  <a:pt x="692467" y="803469"/>
                  <a:pt x="708660" y="810136"/>
                  <a:pt x="721995" y="817756"/>
                </a:cubicBezTo>
                <a:cubicBezTo>
                  <a:pt x="751522" y="834901"/>
                  <a:pt x="774382" y="858714"/>
                  <a:pt x="795338" y="885384"/>
                </a:cubicBezTo>
                <a:cubicBezTo>
                  <a:pt x="822960" y="920626"/>
                  <a:pt x="850582" y="891099"/>
                  <a:pt x="877253" y="885384"/>
                </a:cubicBezTo>
                <a:cubicBezTo>
                  <a:pt x="909638" y="878716"/>
                  <a:pt x="865822" y="857761"/>
                  <a:pt x="880110" y="845379"/>
                </a:cubicBezTo>
                <a:cubicBezTo>
                  <a:pt x="906780" y="851094"/>
                  <a:pt x="976313" y="834901"/>
                  <a:pt x="999172" y="819661"/>
                </a:cubicBezTo>
                <a:cubicBezTo>
                  <a:pt x="1017270" y="807279"/>
                  <a:pt x="1011555" y="798706"/>
                  <a:pt x="999172" y="786324"/>
                </a:cubicBezTo>
                <a:cubicBezTo>
                  <a:pt x="969645" y="754891"/>
                  <a:pt x="893445" y="734889"/>
                  <a:pt x="851535" y="751081"/>
                </a:cubicBezTo>
                <a:cubicBezTo>
                  <a:pt x="830580" y="759654"/>
                  <a:pt x="811530" y="758701"/>
                  <a:pt x="792480" y="748224"/>
                </a:cubicBezTo>
                <a:cubicBezTo>
                  <a:pt x="790575" y="747271"/>
                  <a:pt x="788670" y="738699"/>
                  <a:pt x="790575" y="736794"/>
                </a:cubicBezTo>
                <a:cubicBezTo>
                  <a:pt x="803910" y="718696"/>
                  <a:pt x="824865" y="711076"/>
                  <a:pt x="844867" y="714886"/>
                </a:cubicBezTo>
                <a:cubicBezTo>
                  <a:pt x="931545" y="731079"/>
                  <a:pt x="984885" y="671071"/>
                  <a:pt x="1046797" y="629161"/>
                </a:cubicBezTo>
                <a:cubicBezTo>
                  <a:pt x="1053465" y="624399"/>
                  <a:pt x="1060132" y="618684"/>
                  <a:pt x="1056323" y="610111"/>
                </a:cubicBezTo>
                <a:cubicBezTo>
                  <a:pt x="1053465" y="601539"/>
                  <a:pt x="1043940" y="602491"/>
                  <a:pt x="1036320" y="603444"/>
                </a:cubicBezTo>
                <a:close/>
                <a:moveTo>
                  <a:pt x="576263" y="259591"/>
                </a:moveTo>
                <a:cubicBezTo>
                  <a:pt x="569595" y="262449"/>
                  <a:pt x="562928" y="258639"/>
                  <a:pt x="561022" y="252924"/>
                </a:cubicBezTo>
                <a:cubicBezTo>
                  <a:pt x="551497" y="230064"/>
                  <a:pt x="541972" y="207204"/>
                  <a:pt x="533400" y="184344"/>
                </a:cubicBezTo>
                <a:cubicBezTo>
                  <a:pt x="533400" y="184344"/>
                  <a:pt x="532447" y="184344"/>
                  <a:pt x="532447" y="183391"/>
                </a:cubicBezTo>
                <a:cubicBezTo>
                  <a:pt x="532447" y="183391"/>
                  <a:pt x="532447" y="183391"/>
                  <a:pt x="532447" y="183391"/>
                </a:cubicBezTo>
                <a:cubicBezTo>
                  <a:pt x="532447" y="183391"/>
                  <a:pt x="532447" y="184344"/>
                  <a:pt x="532447" y="184344"/>
                </a:cubicBezTo>
                <a:cubicBezTo>
                  <a:pt x="553403" y="198631"/>
                  <a:pt x="567690" y="218634"/>
                  <a:pt x="580072" y="240541"/>
                </a:cubicBezTo>
                <a:cubicBezTo>
                  <a:pt x="583882" y="247209"/>
                  <a:pt x="585788" y="255781"/>
                  <a:pt x="576263" y="259591"/>
                </a:cubicBezTo>
                <a:close/>
              </a:path>
            </a:pathLst>
          </a:custGeom>
          <a:noFill/>
          <a:ln w="15875" cap="flat" cmpd="sng">
            <a:solidFill>
              <a:schemeClr val="lt1"/>
            </a:solidFill>
            <a:prstDash val="solid"/>
            <a:miter lim="8000"/>
            <a:headEnd type="none" w="sm" len="sm"/>
            <a:tailEnd type="none" w="sm" len="sm"/>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09" name="Google Shape;2009;p89"/>
          <p:cNvSpPr txBox="1"/>
          <p:nvPr/>
        </p:nvSpPr>
        <p:spPr>
          <a:xfrm>
            <a:off x="580291" y="195917"/>
            <a:ext cx="8108906" cy="955616"/>
          </a:xfrm>
          <a:prstGeom prst="rect">
            <a:avLst/>
          </a:prstGeom>
          <a:noFill/>
          <a:ln>
            <a:noFill/>
          </a:ln>
        </p:spPr>
        <p:txBody>
          <a:bodyPr spcFirstLastPara="1" wrap="square" lIns="68575" tIns="34275" rIns="68575" bIns="34275" anchor="ctr" anchorCtr="0">
            <a:spAutoFit/>
          </a:bodyPr>
          <a:lstStyle/>
          <a:p>
            <a:pPr marL="0" lvl="0" indent="0" algn="l" rtl="0">
              <a:lnSpc>
                <a:spcPct val="90000"/>
              </a:lnSpc>
              <a:spcBef>
                <a:spcPts val="0"/>
              </a:spcBef>
              <a:spcAft>
                <a:spcPts val="0"/>
              </a:spcAft>
              <a:buClr>
                <a:srgbClr val="00B0F0"/>
              </a:buClr>
              <a:buSzPts val="4400"/>
              <a:buFont typeface="Arial"/>
              <a:buNone/>
            </a:pPr>
            <a:r>
              <a:rPr lang="en" sz="3200" b="1" dirty="0">
                <a:solidFill>
                  <a:schemeClr val="dk1"/>
                </a:solidFill>
                <a:latin typeface="Phetsarath OT" panose="02000500000000020004" pitchFamily="2" charset="0"/>
                <a:ea typeface="Comic Sans MS"/>
                <a:cs typeface="Phetsarath OT" panose="02000500000000020004" pitchFamily="2" charset="0"/>
                <a:sym typeface="Comic Sans MS"/>
              </a:rPr>
              <a:t>ຄວາມ​ປອດ​ໄພ​ຂອງ​ອາ​ຫານ​, ສຸຂະອະ​ນາ​ໄມ ​ແລະ ​ການ​ປົກ​ປັກ​ຮັກ​ສາ​ </a:t>
            </a:r>
            <a:endParaRPr sz="3200" b="1" dirty="0">
              <a:solidFill>
                <a:schemeClr val="dk1"/>
              </a:solidFill>
              <a:latin typeface="Phetsarath OT" panose="02000500000000020004" pitchFamily="2" charset="0"/>
              <a:ea typeface="Comic Sans MS"/>
              <a:cs typeface="Phetsarath OT" panose="02000500000000020004" pitchFamily="2" charset="0"/>
              <a:sym typeface="Comic Sans MS"/>
            </a:endParaRPr>
          </a:p>
        </p:txBody>
      </p:sp>
      <p:sp>
        <p:nvSpPr>
          <p:cNvPr id="2010" name="Google Shape;2010;p89"/>
          <p:cNvSpPr txBox="1"/>
          <p:nvPr/>
        </p:nvSpPr>
        <p:spPr>
          <a:xfrm>
            <a:off x="776926" y="1015768"/>
            <a:ext cx="5006338" cy="3500928"/>
          </a:xfrm>
          <a:prstGeom prst="rect">
            <a:avLst/>
          </a:prstGeom>
          <a:noFill/>
          <a:ln>
            <a:noFill/>
          </a:ln>
        </p:spPr>
        <p:txBody>
          <a:bodyPr spcFirstLastPara="1" wrap="square" lIns="68575" tIns="34275" rIns="68575" bIns="34275" anchor="t" anchorCtr="0">
            <a:spAutoFit/>
          </a:bodyPr>
          <a:lstStyle/>
          <a:p>
            <a:pPr marL="215900" marR="0" lvl="0" indent="-215900" algn="l" rtl="0">
              <a:lnSpc>
                <a:spcPct val="100000"/>
              </a:lnSpc>
              <a:spcBef>
                <a:spcPts val="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ລ້າງມືດ້ວຍສະບູໃຫ້ສະອາດກ່ອນຈະປຸງແຕ່ງອາຫານ.</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ນໍາໃຊ້ນໍ້າທີ່ສະອາດໃນການປຸງແຕ່ງອາຫານ ຫຼື ລ້າງອາຫານ.</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ອະນາໄມບໍລິເວນແຕ່ງກິນ, ອຸປະກອນ ແລະ ເຄື່ອງມືຕ່າງໆ ໃຫ້ສະອາດ     ລວມເຖິງການກຳຈັດຂີ້ເຫຍື້ອເພື່ອປ້ອງກັນແມງໄມ້ທີ່ເປັນ</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ພາຫະນຳເຊື້ອພະຍາດ.</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ເກັບອາຫານໄວ້ໃນທີ່ເຢັນ ແລະ ບໍ່ຖືກແສງແດດເພື່ອຮັກສາອາຫານໄວ້ກິນໄດ້ດົນຂື້ນ. </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ແຍກຂຽງທີ່ຕັດສຳລັບອາຫານສຸກ ແລະ ດິບ ເພື່ອປ້ອງກັນການຕິດເຊື້ອຈາກອາຫານດິບ.</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a:p>
            <a:pPr marL="215900" marR="0" lvl="0" indent="-215900" algn="l" rtl="0">
              <a:lnSpc>
                <a:spcPct val="100000"/>
              </a:lnSpc>
              <a:spcBef>
                <a:spcPts val="1100"/>
              </a:spcBef>
              <a:spcAft>
                <a:spcPts val="0"/>
              </a:spcAft>
              <a:buClr>
                <a:schemeClr val="dk1"/>
              </a:buClr>
              <a:buSzPts val="1400"/>
              <a:buFont typeface="Comic Sans MS"/>
              <a:buChar char="▪"/>
            </a:pPr>
            <a:r>
              <a:rPr lang="en"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rPr>
              <a:t>ເພື່ອຄວາມປອດໄພ ຄວນກິນອາຫານທີ່ປຸງແຕ່ງສຸກທັນທີທີ່ຍັງຮ້ອນຢູ່.        ຖ້າກະກຽມອາຫານໄວ້ລ່ວງໜ້າ ຄວນມີສິ່ງປົກປິດ ບໍ່ໃຫ້ແມງວັນຕອມ,       ຖ້າມີ ຄວາມຈຳເປັນໃຫ້ເກັບໄວ້ໃນຕູ້ເຢັນ.</a:t>
            </a:r>
            <a:endParaRPr i="0" u="none" strike="noStrike" cap="none" dirty="0">
              <a:solidFill>
                <a:schemeClr val="dk1"/>
              </a:solidFill>
              <a:latin typeface="Phetsarath OT" panose="02000500000000020004" pitchFamily="2" charset="0"/>
              <a:ea typeface="Comic Sans MS"/>
              <a:cs typeface="Phetsarath OT" panose="02000500000000020004" pitchFamily="2" charset="0"/>
              <a:sym typeface="Comic Sans MS"/>
            </a:endParaRPr>
          </a:p>
        </p:txBody>
      </p:sp>
      <p:pic>
        <p:nvPicPr>
          <p:cNvPr id="2011" name="Google Shape;2011;p89"/>
          <p:cNvPicPr preferRelativeResize="0"/>
          <p:nvPr/>
        </p:nvPicPr>
        <p:blipFill>
          <a:blip r:embed="rId3">
            <a:alphaModFix/>
          </a:blip>
          <a:stretch>
            <a:fillRect/>
          </a:stretch>
        </p:blipFill>
        <p:spPr>
          <a:xfrm>
            <a:off x="5979899" y="833025"/>
            <a:ext cx="2708966" cy="40369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15"/>
        <p:cNvGrpSpPr/>
        <p:nvPr/>
      </p:nvGrpSpPr>
      <p:grpSpPr>
        <a:xfrm>
          <a:off x="0" y="0"/>
          <a:ext cx="0" cy="0"/>
          <a:chOff x="0" y="0"/>
          <a:chExt cx="0" cy="0"/>
        </a:xfrm>
      </p:grpSpPr>
      <p:sp>
        <p:nvSpPr>
          <p:cNvPr id="2016" name="Google Shape;2016;p90"/>
          <p:cNvSpPr/>
          <p:nvPr/>
        </p:nvSpPr>
        <p:spPr>
          <a:xfrm>
            <a:off x="2287"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17" name="Google Shape;2017;p90"/>
          <p:cNvSpPr txBox="1">
            <a:spLocks noGrp="1"/>
          </p:cNvSpPr>
          <p:nvPr>
            <p:ph type="title"/>
          </p:nvPr>
        </p:nvSpPr>
        <p:spPr>
          <a:xfrm>
            <a:off x="430800" y="206900"/>
            <a:ext cx="3997200" cy="12537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0C0"/>
              </a:buClr>
              <a:buSzPts val="2400"/>
              <a:buFont typeface="Arial"/>
              <a:buNone/>
            </a:pPr>
            <a:r>
              <a:rPr lang="en" sz="2800" dirty="0">
                <a:latin typeface="Phetsarath OT" panose="02000500000000020004" pitchFamily="2" charset="0"/>
                <a:ea typeface="Comic Sans MS"/>
                <a:cs typeface="Phetsarath OT" panose="02000500000000020004" pitchFamily="2" charset="0"/>
                <a:sym typeface="Comic Sans MS"/>
              </a:rPr>
              <a:t>ຄໍາແນະນໍາທີ່ຈະຮັກສາໂພຊະນາການໃນອາຫານທີ່ທ່ານແຕ່ງກິນ</a:t>
            </a:r>
            <a:endParaRPr sz="2800" dirty="0">
              <a:latin typeface="Phetsarath OT" panose="02000500000000020004" pitchFamily="2" charset="0"/>
              <a:ea typeface="Comic Sans MS"/>
              <a:cs typeface="Phetsarath OT" panose="02000500000000020004" pitchFamily="2" charset="0"/>
              <a:sym typeface="Comic Sans MS"/>
            </a:endParaRPr>
          </a:p>
        </p:txBody>
      </p:sp>
      <p:pic>
        <p:nvPicPr>
          <p:cNvPr id="2018" name="Google Shape;2018;p90" descr="Try These 10 Methods for Cooking Flavorful Vegetables - One Green Planet"/>
          <p:cNvPicPr preferRelativeResize="0"/>
          <p:nvPr/>
        </p:nvPicPr>
        <p:blipFill rotWithShape="1">
          <a:blip r:embed="rId3">
            <a:alphaModFix/>
          </a:blip>
          <a:srcRect l="576" r="9"/>
          <a:stretch/>
        </p:blipFill>
        <p:spPr>
          <a:xfrm>
            <a:off x="4496577" y="1"/>
            <a:ext cx="2262230" cy="1667504"/>
          </a:xfrm>
          <a:prstGeom prst="rect">
            <a:avLst/>
          </a:prstGeom>
          <a:noFill/>
          <a:ln>
            <a:noFill/>
          </a:ln>
        </p:spPr>
      </p:pic>
      <p:pic>
        <p:nvPicPr>
          <p:cNvPr id="2019" name="Google Shape;2019;p90" descr="What's the Healthiest Way to Cook Vegetables? | BODi"/>
          <p:cNvPicPr preferRelativeResize="0"/>
          <p:nvPr/>
        </p:nvPicPr>
        <p:blipFill rotWithShape="1">
          <a:blip r:embed="rId4">
            <a:alphaModFix/>
          </a:blip>
          <a:srcRect t="15959"/>
          <a:stretch/>
        </p:blipFill>
        <p:spPr>
          <a:xfrm>
            <a:off x="6891658" y="7"/>
            <a:ext cx="2252342" cy="1259624"/>
          </a:xfrm>
          <a:prstGeom prst="rect">
            <a:avLst/>
          </a:prstGeom>
          <a:noFill/>
          <a:ln>
            <a:noFill/>
          </a:ln>
        </p:spPr>
      </p:pic>
      <p:sp>
        <p:nvSpPr>
          <p:cNvPr id="2020" name="Google Shape;2020;p90"/>
          <p:cNvSpPr txBox="1">
            <a:spLocks noGrp="1"/>
          </p:cNvSpPr>
          <p:nvPr>
            <p:ph type="body" idx="1"/>
          </p:nvPr>
        </p:nvSpPr>
        <p:spPr>
          <a:xfrm>
            <a:off x="232950" y="1382475"/>
            <a:ext cx="4339050" cy="3557400"/>
          </a:xfrm>
          <a:prstGeom prst="rect">
            <a:avLst/>
          </a:prstGeom>
          <a:noFill/>
          <a:ln>
            <a:noFill/>
          </a:ln>
        </p:spPr>
        <p:txBody>
          <a:bodyPr spcFirstLastPara="1" wrap="square" lIns="68575" tIns="34275" rIns="68575" bIns="34275" anchor="t" anchorCtr="0">
            <a:noAutofit/>
          </a:bodyPr>
          <a:lstStyle/>
          <a:p>
            <a:pPr marL="177800" lvl="0" indent="-190500" algn="l" rtl="0">
              <a:lnSpc>
                <a:spcPct val="110000"/>
              </a:lnSpc>
              <a:spcBef>
                <a:spcPts val="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ເກັບຮັກສາອາຫານໃຫ້ຖືກວິທີ, ເຊັ່ນ: ການເກັບຮັກສາອາຫານໄວ້ໃຫ້ເຢັນ ແລະ ປິດຝາອາຫານບາງຊະນິດໄວ້ໃນຖັງທີ່ມີອາກາດ.</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ຮັກສາຜັກໃນຊ່ອງເກັບຜັກຂອງຕູ້ເຢັນ.</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ພະຍາຍາມລ້າງ ຫຼື ຂັດຖູຜັກແທນທີ່ຈະປອກເປືອກ</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ຈໍາກັດເວລາປຸງແຕ່ງອາຫານ. ສ່ວນໃຫຍ່, ຜັກຈະຮັກສາທາດອາຫານຫຼາຍເມື່ອພວກມັນຖືກຄວາມຮ້ອນສໍາລັບໄລຍະເວລາສັ້ນໆ.</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ຈໍາ​ກັດ​ປະ​ລິ​ມານ​ການ​ສໍາ​ຜັດ​ນໍ້າ​</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ຖ້າເປືອກຜັກສາມາດກິນໄດ້, ຢ່າປອກເປືອກມັນອອກ.</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4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ເມື່ອຕັດຜັກກ່ອນແຕ່ງກິນ, ເຮັດເປັນຕ່ອນໃຫຍ່ຂຶ້ນ.</a:t>
            </a:r>
            <a:endParaRPr sz="2000" dirty="0">
              <a:latin typeface="Phetsarath OT" panose="02000500000000020004" pitchFamily="2" charset="0"/>
              <a:ea typeface="Comic Sans MS"/>
              <a:cs typeface="Phetsarath OT" panose="02000500000000020004" pitchFamily="2" charset="0"/>
              <a:sym typeface="Comic Sans MS"/>
            </a:endParaRPr>
          </a:p>
        </p:txBody>
      </p:sp>
      <p:pic>
        <p:nvPicPr>
          <p:cNvPr id="2021" name="Google Shape;2021;p90" descr="How to cook vegetables to retain nutrients - Farm and Dairy"/>
          <p:cNvPicPr preferRelativeResize="0"/>
          <p:nvPr/>
        </p:nvPicPr>
        <p:blipFill rotWithShape="1">
          <a:blip r:embed="rId5">
            <a:alphaModFix/>
          </a:blip>
          <a:srcRect l="7286" r="9"/>
          <a:stretch/>
        </p:blipFill>
        <p:spPr>
          <a:xfrm>
            <a:off x="4496578" y="1788161"/>
            <a:ext cx="2262230" cy="1675635"/>
          </a:xfrm>
          <a:prstGeom prst="rect">
            <a:avLst/>
          </a:prstGeom>
          <a:noFill/>
          <a:ln>
            <a:noFill/>
          </a:ln>
        </p:spPr>
      </p:pic>
      <p:pic>
        <p:nvPicPr>
          <p:cNvPr id="2022" name="Google Shape;2022;p90" descr="How to Cook Vegetables in a Pressure Cooker by Archana's Kitchen"/>
          <p:cNvPicPr preferRelativeResize="0"/>
          <p:nvPr/>
        </p:nvPicPr>
        <p:blipFill rotWithShape="1">
          <a:blip r:embed="rId6">
            <a:alphaModFix/>
          </a:blip>
          <a:srcRect l="4104" r="-9"/>
          <a:stretch/>
        </p:blipFill>
        <p:spPr>
          <a:xfrm>
            <a:off x="6891658" y="1382464"/>
            <a:ext cx="2252342" cy="1548739"/>
          </a:xfrm>
          <a:prstGeom prst="rect">
            <a:avLst/>
          </a:prstGeom>
          <a:noFill/>
          <a:ln>
            <a:noFill/>
          </a:ln>
        </p:spPr>
      </p:pic>
      <p:pic>
        <p:nvPicPr>
          <p:cNvPr id="2023" name="Google Shape;2023;p90" descr="Which Cooking Methods Preserve the Most Nutrients? – LavilinUS"/>
          <p:cNvPicPr preferRelativeResize="0"/>
          <p:nvPr/>
        </p:nvPicPr>
        <p:blipFill rotWithShape="1">
          <a:blip r:embed="rId7">
            <a:alphaModFix/>
          </a:blip>
          <a:srcRect t="25522" b="5923"/>
          <a:stretch/>
        </p:blipFill>
        <p:spPr>
          <a:xfrm>
            <a:off x="4496577" y="3592585"/>
            <a:ext cx="2262230" cy="1550915"/>
          </a:xfrm>
          <a:prstGeom prst="rect">
            <a:avLst/>
          </a:prstGeom>
          <a:noFill/>
          <a:ln>
            <a:noFill/>
          </a:ln>
        </p:spPr>
      </p:pic>
      <p:pic>
        <p:nvPicPr>
          <p:cNvPr id="2024" name="Google Shape;2024;p90" descr="The Best Cooking Methods Ranked by Nutritional Value — Eat This Not That"/>
          <p:cNvPicPr preferRelativeResize="0"/>
          <p:nvPr/>
        </p:nvPicPr>
        <p:blipFill rotWithShape="1">
          <a:blip r:embed="rId8">
            <a:alphaModFix/>
          </a:blip>
          <a:srcRect l="20779"/>
          <a:stretch/>
        </p:blipFill>
        <p:spPr>
          <a:xfrm>
            <a:off x="6891659" y="3059991"/>
            <a:ext cx="2252343" cy="20835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01"/>
        <p:cNvGrpSpPr/>
        <p:nvPr/>
      </p:nvGrpSpPr>
      <p:grpSpPr>
        <a:xfrm>
          <a:off x="0" y="0"/>
          <a:ext cx="0" cy="0"/>
          <a:chOff x="0" y="0"/>
          <a:chExt cx="0" cy="0"/>
        </a:xfrm>
      </p:grpSpPr>
      <p:sp>
        <p:nvSpPr>
          <p:cNvPr id="2102" name="Google Shape;2102;p93"/>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03" name="Google Shape;2103;p93"/>
          <p:cNvSpPr txBox="1">
            <a:spLocks noGrp="1"/>
          </p:cNvSpPr>
          <p:nvPr>
            <p:ph type="title"/>
          </p:nvPr>
        </p:nvSpPr>
        <p:spPr>
          <a:xfrm>
            <a:off x="591150" y="29376"/>
            <a:ext cx="3840600" cy="6915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2600"/>
              <a:buFont typeface="Arial"/>
              <a:buNone/>
            </a:pPr>
            <a:r>
              <a:rPr lang="en" sz="2600">
                <a:latin typeface="Comic Sans MS"/>
                <a:ea typeface="Comic Sans MS"/>
                <a:cs typeface="Comic Sans MS"/>
                <a:sym typeface="Comic Sans MS"/>
              </a:rPr>
              <a:t>ການກະກຽມຜັກ</a:t>
            </a:r>
            <a:endParaRPr sz="2600">
              <a:latin typeface="Comic Sans MS"/>
              <a:ea typeface="Comic Sans MS"/>
              <a:cs typeface="Comic Sans MS"/>
              <a:sym typeface="Comic Sans MS"/>
            </a:endParaRPr>
          </a:p>
        </p:txBody>
      </p:sp>
      <p:sp>
        <p:nvSpPr>
          <p:cNvPr id="2104" name="Google Shape;2104;p93"/>
          <p:cNvSpPr txBox="1">
            <a:spLocks noGrp="1"/>
          </p:cNvSpPr>
          <p:nvPr>
            <p:ph type="body" idx="1"/>
          </p:nvPr>
        </p:nvSpPr>
        <p:spPr>
          <a:xfrm>
            <a:off x="224590" y="720875"/>
            <a:ext cx="5157536" cy="4316700"/>
          </a:xfrm>
          <a:prstGeom prst="rect">
            <a:avLst/>
          </a:prstGeom>
          <a:noFill/>
          <a:ln>
            <a:noFill/>
          </a:ln>
        </p:spPr>
        <p:txBody>
          <a:bodyPr spcFirstLastPara="1" wrap="square" lIns="68575" tIns="34275" rIns="68575" bIns="34275" anchor="t" anchorCtr="0">
            <a:noAutofit/>
          </a:bodyPr>
          <a:lstStyle/>
          <a:p>
            <a:pPr marL="177800" lvl="0" indent="-171450" algn="l" rtl="0">
              <a:lnSpc>
                <a:spcPct val="90000"/>
              </a:lnSpc>
              <a:spcBef>
                <a:spcPts val="0"/>
              </a:spcBef>
              <a:spcAft>
                <a:spcPts val="0"/>
              </a:spcAft>
              <a:buClr>
                <a:schemeClr val="dk1"/>
              </a:buClr>
              <a:buSzPts val="13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ຜັກສ່ວນໃຫຍ່ຖືກປອກເປືອກ ຫຼືຕັດອອກກ່ອນການແຕ່ງກິນເພື່ອເອົາຜິວຫນັງທີ່ແຂງຫຼືໃບນອກອອກ.</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71450" algn="l" rtl="0">
              <a:lnSpc>
                <a:spcPct val="90000"/>
              </a:lnSpc>
              <a:spcBef>
                <a:spcPts val="800"/>
              </a:spcBef>
              <a:spcAft>
                <a:spcPts val="0"/>
              </a:spcAft>
              <a:buClr>
                <a:schemeClr val="dk1"/>
              </a:buClr>
              <a:buSzPts val="13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ແຕ່ສານອາຫານສ່ວນໃຫຍ່, ເຊັ່ນວິຕາມິນ, ມີແນວໂນ້ມທີ່ຈະຢູ່ໃກ້ກັບຜິວໜັງຂອງພືດ. ສະນັ້ນ, ການປອກເປືອກ ຫລືການຕັດອອກຫຼາຍເກີນໄປສາມາດຫຼຸດຄຸນຄ່າສານອາຫານຂອງຜັກໄດ້ຢ່າງຫຼວງຫຼາຍ.</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71450" algn="l" rtl="0">
              <a:lnSpc>
                <a:spcPct val="90000"/>
              </a:lnSpc>
              <a:spcBef>
                <a:spcPts val="800"/>
              </a:spcBef>
              <a:spcAft>
                <a:spcPts val="0"/>
              </a:spcAft>
              <a:buClr>
                <a:schemeClr val="dk1"/>
              </a:buClr>
              <a:buSzPts val="13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ການລ້າງຜັກ ແລະ ໝາກໄມ້ກ່ອນຕັດ ໃຫ້ມີສຸຂະອະນາໄມ ແລະ ປ້ອງກັນການສູນເສຍວິຕາມິນ B-complex</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71450" algn="l" rtl="0">
              <a:lnSpc>
                <a:spcPct val="90000"/>
              </a:lnSpc>
              <a:spcBef>
                <a:spcPts val="800"/>
              </a:spcBef>
              <a:spcAft>
                <a:spcPts val="0"/>
              </a:spcAft>
              <a:buClr>
                <a:schemeClr val="dk1"/>
              </a:buClr>
              <a:buSzPts val="13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ເມື່ອປອກໝາກໄມ້ ແລະ ຜັກ, ເອົາເປັນຊັ້ນບາງໆເທົ່າທີ່ຈະເຮັດໄດ້ເພື່ອປ້ອງກັນການສູນເສຍທາດອາຫານທີ່ຕິດຢູ່ກັບຜິວໜັງ (ມັກໃຊ້ປອກເປືອກຫຼາຍກວ່າມີດ).</a:t>
            </a:r>
            <a:endParaRPr sz="2000" dirty="0">
              <a:latin typeface="Phetsarath OT" panose="02000500000000020004" pitchFamily="2" charset="0"/>
              <a:ea typeface="Comic Sans MS"/>
              <a:cs typeface="Phetsarath OT" panose="02000500000000020004" pitchFamily="2" charset="0"/>
              <a:sym typeface="Comic Sans MS"/>
            </a:endParaRPr>
          </a:p>
        </p:txBody>
      </p:sp>
      <p:sp>
        <p:nvSpPr>
          <p:cNvPr id="2105" name="Google Shape;2105;p93"/>
          <p:cNvSpPr/>
          <p:nvPr/>
        </p:nvSpPr>
        <p:spPr>
          <a:xfrm>
            <a:off x="7815427" y="1023549"/>
            <a:ext cx="710700" cy="691500"/>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2106" name="Google Shape;2106;p93" descr="Try These 10 Methods for Cooking Flavorful Vegetables - One Green Planet"/>
          <p:cNvPicPr preferRelativeResize="0"/>
          <p:nvPr/>
        </p:nvPicPr>
        <p:blipFill rotWithShape="1">
          <a:blip r:embed="rId3">
            <a:alphaModFix/>
          </a:blip>
          <a:srcRect l="14121" r="9751"/>
          <a:stretch/>
        </p:blipFill>
        <p:spPr>
          <a:xfrm>
            <a:off x="5909174" y="2018782"/>
            <a:ext cx="3218056" cy="3097703"/>
          </a:xfrm>
          <a:custGeom>
            <a:avLst/>
            <a:gdLst/>
            <a:ahLst/>
            <a:cxnLst/>
            <a:rect l="l" t="t" r="r" b="b"/>
            <a:pathLst>
              <a:path w="4290741" h="4130271" extrusionOk="0">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ln>
            <a:noFill/>
          </a:ln>
        </p:spPr>
      </p:pic>
      <p:sp>
        <p:nvSpPr>
          <p:cNvPr id="2107" name="Google Shape;2107;p93"/>
          <p:cNvSpPr/>
          <p:nvPr/>
        </p:nvSpPr>
        <p:spPr>
          <a:xfrm rot="-6041107" flipH="1">
            <a:off x="4525674" y="-504956"/>
            <a:ext cx="3015994" cy="3015994"/>
          </a:xfrm>
          <a:prstGeom prst="arc">
            <a:avLst>
              <a:gd name="adj1" fmla="val 16200000"/>
              <a:gd name="adj2" fmla="val 20093138"/>
            </a:avLst>
          </a:prstGeom>
          <a:noFill/>
          <a:ln w="127000" cap="rnd" cmpd="sng">
            <a:solidFill>
              <a:schemeClr val="accent4"/>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pic>
        <p:nvPicPr>
          <p:cNvPr id="2108" name="Google Shape;2108;p93" descr="The best tips for make-ahead meal prep"/>
          <p:cNvPicPr preferRelativeResize="0"/>
          <p:nvPr/>
        </p:nvPicPr>
        <p:blipFill rotWithShape="1">
          <a:blip r:embed="rId4">
            <a:alphaModFix/>
          </a:blip>
          <a:srcRect l="17035" r="17442"/>
          <a:stretch/>
        </p:blipFill>
        <p:spPr>
          <a:xfrm>
            <a:off x="5155637" y="-25519"/>
            <a:ext cx="2639484" cy="2255932"/>
          </a:xfrm>
          <a:custGeom>
            <a:avLst/>
            <a:gdLst/>
            <a:ahLst/>
            <a:cxnLst/>
            <a:rect l="l" t="t" r="r" b="b"/>
            <a:pathLst>
              <a:path w="3519312" h="3007909" extrusionOk="0">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2"/>
        <p:cNvGrpSpPr/>
        <p:nvPr/>
      </p:nvGrpSpPr>
      <p:grpSpPr>
        <a:xfrm>
          <a:off x="0" y="0"/>
          <a:ext cx="0" cy="0"/>
          <a:chOff x="0" y="0"/>
          <a:chExt cx="0" cy="0"/>
        </a:xfrm>
      </p:grpSpPr>
      <p:sp>
        <p:nvSpPr>
          <p:cNvPr id="2113" name="Google Shape;2113;p94"/>
          <p:cNvSpPr txBox="1">
            <a:spLocks noGrp="1"/>
          </p:cNvSpPr>
          <p:nvPr>
            <p:ph type="title"/>
          </p:nvPr>
        </p:nvSpPr>
        <p:spPr>
          <a:xfrm>
            <a:off x="740480" y="607500"/>
            <a:ext cx="5138770" cy="89136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latin typeface="Phetsarath OT" panose="02000500000000020004" pitchFamily="2" charset="0"/>
                <a:ea typeface="Comic Sans MS"/>
                <a:cs typeface="Phetsarath OT" panose="02000500000000020004" pitchFamily="2" charset="0"/>
                <a:sym typeface="Comic Sans MS"/>
              </a:rPr>
              <a:t>ການຮັກສາຄຸນຄ່າ</a:t>
            </a:r>
            <a:endParaRPr sz="2400" dirty="0">
              <a:latin typeface="Phetsarath OT" panose="02000500000000020004" pitchFamily="2" charset="0"/>
              <a:ea typeface="Comic Sans MS"/>
              <a:cs typeface="Phetsarath OT" panose="02000500000000020004" pitchFamily="2" charset="0"/>
              <a:sym typeface="Comic Sans MS"/>
            </a:endParaRPr>
          </a:p>
          <a:p>
            <a:pPr marL="0" lvl="0" indent="0" algn="ctr" rtl="0">
              <a:spcBef>
                <a:spcPts val="0"/>
              </a:spcBef>
              <a:spcAft>
                <a:spcPts val="0"/>
              </a:spcAft>
              <a:buNone/>
            </a:pPr>
            <a:r>
              <a:rPr lang="en" sz="2400" dirty="0">
                <a:latin typeface="Phetsarath OT" panose="02000500000000020004" pitchFamily="2" charset="0"/>
                <a:ea typeface="Comic Sans MS"/>
                <a:cs typeface="Phetsarath OT" panose="02000500000000020004" pitchFamily="2" charset="0"/>
                <a:sym typeface="Comic Sans MS"/>
              </a:rPr>
              <a:t>ທາງໂພຊະນາການຂອງຜັກ</a:t>
            </a:r>
            <a:endParaRPr sz="2400" dirty="0">
              <a:latin typeface="Phetsarath OT" panose="02000500000000020004" pitchFamily="2" charset="0"/>
              <a:ea typeface="Comic Sans MS"/>
              <a:cs typeface="Phetsarath OT" panose="02000500000000020004" pitchFamily="2" charset="0"/>
              <a:sym typeface="Comic Sans MS"/>
            </a:endParaRPr>
          </a:p>
        </p:txBody>
      </p:sp>
      <p:sp>
        <p:nvSpPr>
          <p:cNvPr id="2114" name="Google Shape;2114;p94"/>
          <p:cNvSpPr txBox="1">
            <a:spLocks noGrp="1"/>
          </p:cNvSpPr>
          <p:nvPr>
            <p:ph type="subTitle" idx="1"/>
          </p:nvPr>
        </p:nvSpPr>
        <p:spPr>
          <a:xfrm>
            <a:off x="61169" y="1396171"/>
            <a:ext cx="5812734" cy="3085020"/>
          </a:xfrm>
          <a:prstGeom prst="rect">
            <a:avLst/>
          </a:prstGeom>
          <a:solidFill>
            <a:schemeClr val="accent5"/>
          </a:solidFill>
        </p:spPr>
        <p:txBody>
          <a:bodyPr spcFirstLastPara="1" wrap="square" lIns="91425" tIns="91425" rIns="91425" bIns="91425" anchor="t" anchorCtr="0">
            <a:noAutofit/>
          </a:bodyPr>
          <a:lstStyle/>
          <a:p>
            <a:pPr marL="177800" lvl="0" indent="-165100" algn="l" rtl="0">
              <a:lnSpc>
                <a:spcPct val="150000"/>
              </a:lnSpc>
              <a:spcBef>
                <a:spcPts val="0"/>
              </a:spcBef>
              <a:spcAft>
                <a:spcPts val="0"/>
              </a:spcAft>
              <a:buNone/>
            </a:pPr>
            <a:r>
              <a:rPr lang="en" sz="18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ການເກັບຮັກສາອາຫານຢ່າງເໜາະສົມ</a:t>
            </a:r>
            <a:r>
              <a:rPr lang="en" sz="1400" dirty="0">
                <a:latin typeface="Phetsarath OT" panose="02000500000000020004" pitchFamily="2" charset="0"/>
                <a:ea typeface="Comic Sans MS"/>
                <a:cs typeface="Phetsarath OT" panose="02000500000000020004" pitchFamily="2" charset="0"/>
                <a:sym typeface="Comic Sans MS"/>
              </a:rPr>
              <a:t> ເຊັ່ນ: ການເກັບອາຫານໄວ້ບ່ອນເຢັນ, ເກັບໄວ້ບ່ອນທີ່ເປັນສູນຍາກາດ.</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ເກັບຜັກໄວ້ໃນລີ້ຊັກບ່ອນໄວ້ຜັກໃນຕູ້ເຢັນ</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ພະຍາຍາມລ້າງໃຫ່ສະອາດ</a:t>
            </a:r>
            <a:r>
              <a:rPr lang="en" sz="1400" dirty="0">
                <a:latin typeface="Phetsarath OT" panose="02000500000000020004" pitchFamily="2" charset="0"/>
                <a:ea typeface="Comic Sans MS"/>
                <a:cs typeface="Phetsarath OT" panose="02000500000000020004" pitchFamily="2" charset="0"/>
                <a:sym typeface="Comic Sans MS"/>
              </a:rPr>
              <a:t>, ແລະບໍ່ຕ້ອງປອກ</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ໃຊ້ໃບນອກຂອງຜັກ</a:t>
            </a:r>
            <a:r>
              <a:rPr lang="en" sz="1400" dirty="0">
                <a:latin typeface="Phetsarath OT" panose="02000500000000020004" pitchFamily="2" charset="0"/>
                <a:ea typeface="Comic Sans MS"/>
                <a:cs typeface="Phetsarath OT" panose="02000500000000020004" pitchFamily="2" charset="0"/>
                <a:sym typeface="Comic Sans MS"/>
              </a:rPr>
              <a:t> ເຊັ່ນ​: ກະລໍາ, ສະລັດ. ນອກເສຍແຕ່ມັນເນົ່າຫລື ບໍແຊບ</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ໃຊ</a:t>
            </a:r>
            <a:r>
              <a:rPr lang="en" sz="1400" dirty="0">
                <a:latin typeface="Phetsarath OT" panose="02000500000000020004" pitchFamily="2" charset="0"/>
                <a:ea typeface="Comic Sans MS"/>
                <a:cs typeface="Phetsarath OT" panose="02000500000000020004" pitchFamily="2" charset="0"/>
                <a:sym typeface="Comic Sans MS"/>
              </a:rPr>
              <a:t>້ Microwave, ໜື້ງ, ຂົ້ວ or ປີ້ງ ຜັກ ແທນການຕົ້ມໃຫ້ສຸກ.</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ຖ້າຕົ້ມຜັກ</a:t>
            </a:r>
            <a:r>
              <a:rPr lang="en" sz="1400" dirty="0">
                <a:latin typeface="Phetsarath OT" panose="02000500000000020004" pitchFamily="2" charset="0"/>
                <a:ea typeface="Comic Sans MS"/>
                <a:cs typeface="Phetsarath OT" panose="02000500000000020004" pitchFamily="2" charset="0"/>
                <a:sym typeface="Comic Sans MS"/>
              </a:rPr>
              <a:t>, ກໍ່ຄວນເອົານໍ້າຕົ້ມຜັກມາເຮັດນໍ້າແກງ.​</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ໃຊ້ຜັກສົດເປັນສ່ວນປະສົມຂອງອາຫານໃຫ້ໄດ້ຫລາຍທີ່ສຸດ</a:t>
            </a:r>
            <a:endParaRPr sz="1400" dirty="0">
              <a:latin typeface="Phetsarath OT" panose="02000500000000020004" pitchFamily="2" charset="0"/>
              <a:ea typeface="Comic Sans MS"/>
              <a:cs typeface="Phetsarath OT" panose="02000500000000020004" pitchFamily="2" charset="0"/>
              <a:sym typeface="Comic Sans MS"/>
            </a:endParaRPr>
          </a:p>
          <a:p>
            <a:pPr marL="177800" lvl="0" indent="-165100" algn="l" rtl="0">
              <a:lnSpc>
                <a:spcPct val="150000"/>
              </a:lnSpc>
              <a:spcBef>
                <a:spcPts val="0"/>
              </a:spcBef>
              <a:spcAft>
                <a:spcPts val="0"/>
              </a:spcAft>
              <a:buNone/>
            </a:pPr>
            <a:r>
              <a:rPr lang="en" sz="1400" dirty="0">
                <a:latin typeface="Phetsarath OT" panose="02000500000000020004" pitchFamily="2" charset="0"/>
                <a:ea typeface="Comic Sans MS"/>
                <a:cs typeface="Phetsarath OT" panose="02000500000000020004" pitchFamily="2" charset="0"/>
                <a:sym typeface="Comic Sans MS"/>
              </a:rPr>
              <a:t>• </a:t>
            </a:r>
            <a:r>
              <a:rPr lang="en" sz="1400" dirty="0" err="1">
                <a:latin typeface="Phetsarath OT" panose="02000500000000020004" pitchFamily="2" charset="0"/>
                <a:ea typeface="Comic Sans MS"/>
                <a:cs typeface="Phetsarath OT" panose="02000500000000020004" pitchFamily="2" charset="0"/>
                <a:sym typeface="Comic Sans MS"/>
              </a:rPr>
              <a:t>ການແຕ່ງອາຫານຢ່າງໄວ</a:t>
            </a:r>
            <a:endParaRPr sz="1400" dirty="0">
              <a:latin typeface="Phetsarath OT" panose="02000500000000020004" pitchFamily="2" charset="0"/>
              <a:ea typeface="Comic Sans MS"/>
              <a:cs typeface="Phetsarath OT" panose="02000500000000020004" pitchFamily="2" charset="0"/>
              <a:sym typeface="Comic Sans MS"/>
            </a:endParaRPr>
          </a:p>
        </p:txBody>
      </p:sp>
      <p:sp>
        <p:nvSpPr>
          <p:cNvPr id="2170" name="Google Shape;2170;p94"/>
          <p:cNvSpPr/>
          <p:nvPr/>
        </p:nvSpPr>
        <p:spPr>
          <a:xfrm>
            <a:off x="8096393" y="2314659"/>
            <a:ext cx="516600" cy="514200"/>
          </a:xfrm>
          <a:prstGeom prst="ellipse">
            <a:avLst/>
          </a:prstGeom>
          <a:solidFill>
            <a:srgbClr val="ED7D3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171" name="Google Shape;2171;p94" descr="How to Preserve Nutrients in Fresh Fruits and Veggies | Zoom-in Nutrition"/>
          <p:cNvPicPr preferRelativeResize="0"/>
          <p:nvPr/>
        </p:nvPicPr>
        <p:blipFill rotWithShape="1">
          <a:blip r:embed="rId3">
            <a:alphaModFix/>
          </a:blip>
          <a:srcRect l="9608" r="15909"/>
          <a:stretch/>
        </p:blipFill>
        <p:spPr>
          <a:xfrm>
            <a:off x="6771789" y="2825298"/>
            <a:ext cx="1855745" cy="1827645"/>
          </a:xfrm>
          <a:custGeom>
            <a:avLst/>
            <a:gdLst/>
            <a:ahLst/>
            <a:cxnLst/>
            <a:rect l="l" t="t" r="r" b="b"/>
            <a:pathLst>
              <a:path w="4290741" h="4130271" extrusionOk="0">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ln>
            <a:noFill/>
          </a:ln>
        </p:spPr>
      </p:pic>
      <p:sp>
        <p:nvSpPr>
          <p:cNvPr id="2172" name="Google Shape;2172;p94"/>
          <p:cNvSpPr/>
          <p:nvPr/>
        </p:nvSpPr>
        <p:spPr>
          <a:xfrm rot="-6026975" flipH="1">
            <a:off x="5695064" y="722232"/>
            <a:ext cx="2241272" cy="2194592"/>
          </a:xfrm>
          <a:prstGeom prst="arc">
            <a:avLst>
              <a:gd name="adj1" fmla="val 16200000"/>
              <a:gd name="adj2" fmla="val 20093138"/>
            </a:avLst>
          </a:prstGeom>
          <a:noFill/>
          <a:ln w="127000" cap="rnd" cmpd="sng">
            <a:solidFill>
              <a:srgbClr val="FFC0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173" name="Google Shape;2173;p94" descr="Organize Your Fridge for Better Food Storage | The Food Lab"/>
          <p:cNvPicPr preferRelativeResize="0"/>
          <p:nvPr/>
        </p:nvPicPr>
        <p:blipFill rotWithShape="1">
          <a:blip r:embed="rId4">
            <a:alphaModFix/>
          </a:blip>
          <a:srcRect l="3286" r="9078"/>
          <a:stretch/>
        </p:blipFill>
        <p:spPr>
          <a:xfrm>
            <a:off x="5843221" y="508354"/>
            <a:ext cx="2560299" cy="2248412"/>
          </a:xfrm>
          <a:custGeom>
            <a:avLst/>
            <a:gdLst/>
            <a:ahLst/>
            <a:cxnLst/>
            <a:rect l="l" t="t" r="r" b="b"/>
            <a:pathLst>
              <a:path w="3519312" h="3007909" extrusionOk="0">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7"/>
        <p:cNvGrpSpPr/>
        <p:nvPr/>
      </p:nvGrpSpPr>
      <p:grpSpPr>
        <a:xfrm>
          <a:off x="0" y="0"/>
          <a:ext cx="0" cy="0"/>
          <a:chOff x="0" y="0"/>
          <a:chExt cx="0" cy="0"/>
        </a:xfrm>
      </p:grpSpPr>
      <p:sp>
        <p:nvSpPr>
          <p:cNvPr id="2178" name="Google Shape;2178;p95"/>
          <p:cNvSpPr txBox="1">
            <a:spLocks noGrp="1"/>
          </p:cNvSpPr>
          <p:nvPr>
            <p:ph type="title"/>
          </p:nvPr>
        </p:nvSpPr>
        <p:spPr>
          <a:xfrm>
            <a:off x="1629200" y="702150"/>
            <a:ext cx="4362600" cy="648000"/>
          </a:xfrm>
          <a:prstGeom prst="rect">
            <a:avLst/>
          </a:prstGeom>
        </p:spPr>
        <p:txBody>
          <a:bodyPr spcFirstLastPara="1" wrap="square" lIns="91425" tIns="91425" rIns="91425" bIns="91425" anchor="b" anchorCtr="0">
            <a:noAutofit/>
          </a:bodyPr>
          <a:lstStyle/>
          <a:p>
            <a:pPr marL="0" lvl="0" indent="0" algn="ctr" rtl="0">
              <a:lnSpc>
                <a:spcPct val="90000"/>
              </a:lnSpc>
              <a:spcBef>
                <a:spcPts val="0"/>
              </a:spcBef>
              <a:spcAft>
                <a:spcPts val="0"/>
              </a:spcAft>
              <a:buClr>
                <a:schemeClr val="dk1"/>
              </a:buClr>
              <a:buSzPts val="4000"/>
              <a:buFont typeface="Arial"/>
              <a:buNone/>
            </a:pPr>
            <a:r>
              <a:rPr lang="en" sz="3200" dirty="0">
                <a:latin typeface="Phetsarath OT" panose="02000500000000020004" pitchFamily="2" charset="0"/>
                <a:ea typeface="Comic Sans MS"/>
                <a:cs typeface="Phetsarath OT" panose="02000500000000020004" pitchFamily="2" charset="0"/>
                <a:sym typeface="Comic Sans MS"/>
              </a:rPr>
              <a:t>ການລວກ</a:t>
            </a:r>
            <a:endParaRPr sz="3200" dirty="0">
              <a:latin typeface="Phetsarath OT" panose="02000500000000020004" pitchFamily="2" charset="0"/>
              <a:ea typeface="Comic Sans MS"/>
              <a:cs typeface="Phetsarath OT" panose="02000500000000020004" pitchFamily="2" charset="0"/>
              <a:sym typeface="Comic Sans MS"/>
            </a:endParaRPr>
          </a:p>
        </p:txBody>
      </p:sp>
      <p:sp>
        <p:nvSpPr>
          <p:cNvPr id="2179" name="Google Shape;2179;p95"/>
          <p:cNvSpPr txBox="1">
            <a:spLocks noGrp="1"/>
          </p:cNvSpPr>
          <p:nvPr>
            <p:ph type="subTitle" idx="1"/>
          </p:nvPr>
        </p:nvSpPr>
        <p:spPr>
          <a:xfrm>
            <a:off x="584571" y="1350150"/>
            <a:ext cx="6362454" cy="3274500"/>
          </a:xfrm>
          <a:prstGeom prst="rect">
            <a:avLst/>
          </a:prstGeom>
        </p:spPr>
        <p:txBody>
          <a:bodyPr spcFirstLastPara="1" wrap="square" lIns="91425" tIns="91425" rIns="91425" bIns="91425" anchor="t" anchorCtr="0">
            <a:noAutofit/>
          </a:bodyPr>
          <a:lstStyle/>
          <a:p>
            <a:pPr marL="228600" lvl="0" indent="-234950" algn="l" rtl="0">
              <a:lnSpc>
                <a:spcPct val="90000"/>
              </a:lnSpc>
              <a:spcBef>
                <a:spcPts val="0"/>
              </a:spcBef>
              <a:spcAft>
                <a:spcPts val="0"/>
              </a:spcAft>
              <a:buClr>
                <a:schemeClr val="dk1"/>
              </a:buClr>
              <a:buSzPts val="1700"/>
              <a:buFont typeface="Comic Sans MS"/>
              <a:buChar char="⮚"/>
            </a:pPr>
            <a:r>
              <a:rPr lang="en" sz="1700" dirty="0">
                <a:latin typeface="Phetsarath OT" panose="02000500000000020004" pitchFamily="2" charset="0"/>
                <a:ea typeface="Comic Sans MS"/>
                <a:cs typeface="Phetsarath OT" panose="02000500000000020004" pitchFamily="2" charset="0"/>
                <a:sym typeface="Comic Sans MS"/>
              </a:rPr>
              <a:t>ການລວກເປັນຂະບວນການທີ່ອາຫານ (ໂດຍປົກກະຕິແລ້ວ ຜັກ ແລະ ໝາກໄມ້) ຈົມລົງໃນນ້ຳຮ້ອນໃນໄລຍະສັ້ນໆ ແລ້ວນຳໄປແຊ່ເຢັນທັນທີເພື່ອຢຸດການປຸງແຕ່ງຕໍ່ໄປ. </a:t>
            </a:r>
            <a:endParaRPr sz="1700" dirty="0">
              <a:latin typeface="Phetsarath OT" panose="02000500000000020004" pitchFamily="2" charset="0"/>
              <a:ea typeface="Comic Sans MS"/>
              <a:cs typeface="Phetsarath OT" panose="02000500000000020004" pitchFamily="2" charset="0"/>
              <a:sym typeface="Comic Sans MS"/>
            </a:endParaRPr>
          </a:p>
          <a:p>
            <a:pPr marL="228600" lvl="0" indent="-234950" algn="l" rtl="0">
              <a:lnSpc>
                <a:spcPct val="90000"/>
              </a:lnSpc>
              <a:spcBef>
                <a:spcPts val="1000"/>
              </a:spcBef>
              <a:spcAft>
                <a:spcPts val="0"/>
              </a:spcAft>
              <a:buClr>
                <a:schemeClr val="dk1"/>
              </a:buClr>
              <a:buSzPts val="1700"/>
              <a:buFont typeface="Comic Sans MS"/>
              <a:buChar char="⮚"/>
            </a:pPr>
            <a:r>
              <a:rPr lang="en" sz="1700" dirty="0">
                <a:latin typeface="Phetsarath OT" panose="02000500000000020004" pitchFamily="2" charset="0"/>
                <a:ea typeface="Comic Sans MS"/>
                <a:cs typeface="Phetsarath OT" panose="02000500000000020004" pitchFamily="2" charset="0"/>
                <a:sym typeface="Comic Sans MS"/>
              </a:rPr>
              <a:t>ເຕັກນິກການຢຸດການເຮັດວຽກຂອງ enzymes ທີ່ສາມາດສົ່ງຜົນກະທົບຕໍ່ລົດຊາດ, ສີ ແລະໂຄງສ້າງຂອງຜະລິດຕະພັນອາຫານ, ເຮັດໃຫ້ມັນສາມາດເກັບຮັກສາໄວ້ໃນສະພາບສູງສຸດ.</a:t>
            </a:r>
            <a:endParaRPr sz="1700" dirty="0">
              <a:latin typeface="Phetsarath OT" panose="02000500000000020004" pitchFamily="2" charset="0"/>
              <a:ea typeface="Comic Sans MS"/>
              <a:cs typeface="Phetsarath OT" panose="02000500000000020004" pitchFamily="2" charset="0"/>
              <a:sym typeface="Comic Sans MS"/>
            </a:endParaRPr>
          </a:p>
          <a:p>
            <a:pPr marL="228600" lvl="0" indent="-234950" algn="l" rtl="0">
              <a:lnSpc>
                <a:spcPct val="90000"/>
              </a:lnSpc>
              <a:spcBef>
                <a:spcPts val="1000"/>
              </a:spcBef>
              <a:spcAft>
                <a:spcPts val="0"/>
              </a:spcAft>
              <a:buClr>
                <a:schemeClr val="dk1"/>
              </a:buClr>
              <a:buSzPts val="1700"/>
              <a:buFont typeface="Comic Sans MS"/>
              <a:buChar char="⮚"/>
            </a:pPr>
            <a:r>
              <a:rPr lang="en" sz="1700" dirty="0">
                <a:latin typeface="Phetsarath OT" panose="02000500000000020004" pitchFamily="2" charset="0"/>
                <a:ea typeface="Comic Sans MS"/>
                <a:cs typeface="Phetsarath OT" panose="02000500000000020004" pitchFamily="2" charset="0"/>
                <a:sym typeface="Comic Sans MS"/>
              </a:rPr>
              <a:t>ກ່ອນທີ່ອາຫານຈະເອົາເຂົ້າກະປ໋ອງ ຫຼືແຊ່ແຂງ, ປົກກະຕິແລ້ວມັນຈະຖືກໃຊ້ຄວາມຮ້ອນຢ່າງໄວວາດ້ວຍອາຍ ຫຼືນໍ້າຮ້ອນ</a:t>
            </a:r>
            <a:endParaRPr sz="1700" dirty="0">
              <a:latin typeface="Phetsarath OT" panose="02000500000000020004" pitchFamily="2" charset="0"/>
              <a:ea typeface="Comic Sans MS"/>
              <a:cs typeface="Phetsarath OT" panose="02000500000000020004" pitchFamily="2" charset="0"/>
              <a:sym typeface="Comic Sans MS"/>
            </a:endParaRPr>
          </a:p>
          <a:p>
            <a:pPr marL="228600" lvl="0" indent="-234950" algn="l" rtl="0">
              <a:lnSpc>
                <a:spcPct val="90000"/>
              </a:lnSpc>
              <a:spcBef>
                <a:spcPts val="1000"/>
              </a:spcBef>
              <a:spcAft>
                <a:spcPts val="0"/>
              </a:spcAft>
              <a:buClr>
                <a:schemeClr val="dk1"/>
              </a:buClr>
              <a:buSzPts val="1700"/>
              <a:buFont typeface="Comic Sans MS"/>
              <a:buChar char="⮚"/>
            </a:pPr>
            <a:r>
              <a:rPr lang="en" sz="1700" dirty="0">
                <a:latin typeface="Phetsarath OT" panose="02000500000000020004" pitchFamily="2" charset="0"/>
                <a:ea typeface="Comic Sans MS"/>
                <a:cs typeface="Phetsarath OT" panose="02000500000000020004" pitchFamily="2" charset="0"/>
                <a:sym typeface="Comic Sans MS"/>
              </a:rPr>
              <a:t>ວິຕາມິນທີ່ລະລາຍໃນນໍ້າ, ລວມທັງວິຕາມິນ C ແລະ B-complex, ມີຄວາມອ່ອນໄຫວ ແລະ ຖືກທໍາລາຍໄດ້ງ່າຍໂດຍການລວກ.</a:t>
            </a:r>
            <a:endParaRPr sz="1700" dirty="0">
              <a:latin typeface="Phetsarath OT" panose="02000500000000020004" pitchFamily="2" charset="0"/>
              <a:ea typeface="Comic Sans MS"/>
              <a:cs typeface="Phetsarath OT" panose="02000500000000020004" pitchFamily="2" charset="0"/>
              <a:sym typeface="Comic Sans MS"/>
            </a:endParaRPr>
          </a:p>
        </p:txBody>
      </p:sp>
      <p:grpSp>
        <p:nvGrpSpPr>
          <p:cNvPr id="2180" name="Google Shape;2180;p95"/>
          <p:cNvGrpSpPr/>
          <p:nvPr/>
        </p:nvGrpSpPr>
        <p:grpSpPr>
          <a:xfrm>
            <a:off x="-804029" y="127282"/>
            <a:ext cx="1607199" cy="4970664"/>
            <a:chOff x="-804029" y="127282"/>
            <a:chExt cx="1607199" cy="4970664"/>
          </a:xfrm>
        </p:grpSpPr>
        <p:grpSp>
          <p:nvGrpSpPr>
            <p:cNvPr id="2181" name="Google Shape;2181;p95"/>
            <p:cNvGrpSpPr/>
            <p:nvPr/>
          </p:nvGrpSpPr>
          <p:grpSpPr>
            <a:xfrm flipH="1">
              <a:off x="32165" y="3284864"/>
              <a:ext cx="563956" cy="542524"/>
              <a:chOff x="14145308" y="-3018172"/>
              <a:chExt cx="277169" cy="266649"/>
            </a:xfrm>
          </p:grpSpPr>
          <p:sp>
            <p:nvSpPr>
              <p:cNvPr id="2182" name="Google Shape;2182;p95"/>
              <p:cNvSpPr/>
              <p:nvPr/>
            </p:nvSpPr>
            <p:spPr>
              <a:xfrm>
                <a:off x="14145308" y="-3018172"/>
                <a:ext cx="277169" cy="266649"/>
              </a:xfrm>
              <a:custGeom>
                <a:avLst/>
                <a:gdLst/>
                <a:ahLst/>
                <a:cxnLst/>
                <a:rect l="l" t="t" r="r" b="b"/>
                <a:pathLst>
                  <a:path w="8368" h="8051" extrusionOk="0">
                    <a:moveTo>
                      <a:pt x="4025" y="1"/>
                    </a:moveTo>
                    <a:cubicBezTo>
                      <a:pt x="3507" y="1"/>
                      <a:pt x="2985" y="101"/>
                      <a:pt x="2487" y="307"/>
                    </a:cubicBezTo>
                    <a:cubicBezTo>
                      <a:pt x="983" y="930"/>
                      <a:pt x="1" y="2396"/>
                      <a:pt x="1" y="4023"/>
                    </a:cubicBezTo>
                    <a:cubicBezTo>
                      <a:pt x="6" y="6246"/>
                      <a:pt x="1805" y="8045"/>
                      <a:pt x="4028" y="8051"/>
                    </a:cubicBezTo>
                    <a:cubicBezTo>
                      <a:pt x="5655" y="8051"/>
                      <a:pt x="7121" y="7068"/>
                      <a:pt x="7744" y="5564"/>
                    </a:cubicBezTo>
                    <a:cubicBezTo>
                      <a:pt x="8367" y="4061"/>
                      <a:pt x="8024" y="2332"/>
                      <a:pt x="6869" y="1182"/>
                    </a:cubicBezTo>
                    <a:cubicBezTo>
                      <a:pt x="6100" y="410"/>
                      <a:pt x="5072" y="1"/>
                      <a:pt x="4025"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95"/>
              <p:cNvSpPr/>
              <p:nvPr/>
            </p:nvSpPr>
            <p:spPr>
              <a:xfrm>
                <a:off x="14167881" y="-2995356"/>
                <a:ext cx="220848" cy="220848"/>
              </a:xfrm>
              <a:custGeom>
                <a:avLst/>
                <a:gdLst/>
                <a:ahLst/>
                <a:cxnLst/>
                <a:rect l="l" t="t" r="r" b="b"/>
                <a:pathLst>
                  <a:path w="6370" h="6370" extrusionOk="0">
                    <a:moveTo>
                      <a:pt x="3185" y="1"/>
                    </a:moveTo>
                    <a:cubicBezTo>
                      <a:pt x="1429" y="1"/>
                      <a:pt x="0" y="1429"/>
                      <a:pt x="0" y="3185"/>
                    </a:cubicBezTo>
                    <a:cubicBezTo>
                      <a:pt x="0" y="4947"/>
                      <a:pt x="1429" y="6370"/>
                      <a:pt x="3185" y="6370"/>
                    </a:cubicBezTo>
                    <a:cubicBezTo>
                      <a:pt x="4946" y="6370"/>
                      <a:pt x="6369" y="4947"/>
                      <a:pt x="6369" y="3185"/>
                    </a:cubicBezTo>
                    <a:cubicBezTo>
                      <a:pt x="6369" y="1429"/>
                      <a:pt x="4946" y="1"/>
                      <a:pt x="3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95"/>
              <p:cNvSpPr/>
              <p:nvPr/>
            </p:nvSpPr>
            <p:spPr>
              <a:xfrm>
                <a:off x="14206224" y="-2975318"/>
                <a:ext cx="160730" cy="167005"/>
              </a:xfrm>
              <a:custGeom>
                <a:avLst/>
                <a:gdLst/>
                <a:ahLst/>
                <a:cxnLst/>
                <a:rect l="l" t="t" r="r" b="b"/>
                <a:pathLst>
                  <a:path w="4636" h="4817" extrusionOk="0">
                    <a:moveTo>
                      <a:pt x="580" y="1"/>
                    </a:moveTo>
                    <a:cubicBezTo>
                      <a:pt x="525" y="1"/>
                      <a:pt x="469" y="27"/>
                      <a:pt x="430" y="89"/>
                    </a:cubicBezTo>
                    <a:cubicBezTo>
                      <a:pt x="113" y="610"/>
                      <a:pt x="253" y="1361"/>
                      <a:pt x="742" y="1737"/>
                    </a:cubicBezTo>
                    <a:cubicBezTo>
                      <a:pt x="903" y="1850"/>
                      <a:pt x="1085" y="1947"/>
                      <a:pt x="1273" y="2011"/>
                    </a:cubicBezTo>
                    <a:cubicBezTo>
                      <a:pt x="1392" y="2059"/>
                      <a:pt x="1510" y="2113"/>
                      <a:pt x="1622" y="2178"/>
                    </a:cubicBezTo>
                    <a:cubicBezTo>
                      <a:pt x="2025" y="2414"/>
                      <a:pt x="2224" y="2725"/>
                      <a:pt x="2235" y="3096"/>
                    </a:cubicBezTo>
                    <a:cubicBezTo>
                      <a:pt x="2224" y="3096"/>
                      <a:pt x="2213" y="3096"/>
                      <a:pt x="2203" y="3096"/>
                    </a:cubicBezTo>
                    <a:cubicBezTo>
                      <a:pt x="1413" y="3096"/>
                      <a:pt x="823" y="3294"/>
                      <a:pt x="436" y="3681"/>
                    </a:cubicBezTo>
                    <a:cubicBezTo>
                      <a:pt x="178" y="3934"/>
                      <a:pt x="22" y="4272"/>
                      <a:pt x="1" y="4632"/>
                    </a:cubicBezTo>
                    <a:cubicBezTo>
                      <a:pt x="1" y="4755"/>
                      <a:pt x="93" y="4817"/>
                      <a:pt x="186" y="4817"/>
                    </a:cubicBezTo>
                    <a:cubicBezTo>
                      <a:pt x="279" y="4817"/>
                      <a:pt x="371" y="4755"/>
                      <a:pt x="371" y="4632"/>
                    </a:cubicBezTo>
                    <a:cubicBezTo>
                      <a:pt x="371" y="4583"/>
                      <a:pt x="414" y="3466"/>
                      <a:pt x="2229" y="3466"/>
                    </a:cubicBezTo>
                    <a:lnTo>
                      <a:pt x="2251" y="3466"/>
                    </a:lnTo>
                    <a:cubicBezTo>
                      <a:pt x="3824" y="3466"/>
                      <a:pt x="4576" y="1404"/>
                      <a:pt x="4608" y="1318"/>
                    </a:cubicBezTo>
                    <a:cubicBezTo>
                      <a:pt x="4635" y="1222"/>
                      <a:pt x="4587" y="1120"/>
                      <a:pt x="4495" y="1082"/>
                    </a:cubicBezTo>
                    <a:cubicBezTo>
                      <a:pt x="4475" y="1075"/>
                      <a:pt x="4455" y="1072"/>
                      <a:pt x="4434" y="1072"/>
                    </a:cubicBezTo>
                    <a:cubicBezTo>
                      <a:pt x="4357" y="1072"/>
                      <a:pt x="4284" y="1118"/>
                      <a:pt x="4254" y="1195"/>
                    </a:cubicBezTo>
                    <a:cubicBezTo>
                      <a:pt x="4248" y="1211"/>
                      <a:pt x="3690" y="2752"/>
                      <a:pt x="2605" y="3048"/>
                    </a:cubicBezTo>
                    <a:cubicBezTo>
                      <a:pt x="2578" y="2564"/>
                      <a:pt x="2310" y="2151"/>
                      <a:pt x="1810" y="1855"/>
                    </a:cubicBezTo>
                    <a:cubicBezTo>
                      <a:pt x="1682" y="1786"/>
                      <a:pt x="1553" y="1721"/>
                      <a:pt x="1413" y="1667"/>
                    </a:cubicBezTo>
                    <a:cubicBezTo>
                      <a:pt x="1257" y="1614"/>
                      <a:pt x="1107" y="1533"/>
                      <a:pt x="967" y="1442"/>
                    </a:cubicBezTo>
                    <a:cubicBezTo>
                      <a:pt x="629" y="1184"/>
                      <a:pt x="527" y="642"/>
                      <a:pt x="747" y="282"/>
                    </a:cubicBezTo>
                    <a:cubicBezTo>
                      <a:pt x="829" y="136"/>
                      <a:pt x="706" y="1"/>
                      <a:pt x="58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95"/>
              <p:cNvSpPr/>
              <p:nvPr/>
            </p:nvSpPr>
            <p:spPr>
              <a:xfrm>
                <a:off x="14259648" y="-2985372"/>
                <a:ext cx="18618" cy="53184"/>
              </a:xfrm>
              <a:custGeom>
                <a:avLst/>
                <a:gdLst/>
                <a:ahLst/>
                <a:cxnLst/>
                <a:rect l="l" t="t" r="r" b="b"/>
                <a:pathLst>
                  <a:path w="537" h="1534" extrusionOk="0">
                    <a:moveTo>
                      <a:pt x="332" y="0"/>
                    </a:moveTo>
                    <a:cubicBezTo>
                      <a:pt x="246" y="0"/>
                      <a:pt x="161" y="54"/>
                      <a:pt x="151" y="169"/>
                    </a:cubicBezTo>
                    <a:lnTo>
                      <a:pt x="17" y="1329"/>
                    </a:lnTo>
                    <a:cubicBezTo>
                      <a:pt x="1" y="1431"/>
                      <a:pt x="76" y="1522"/>
                      <a:pt x="178" y="1533"/>
                    </a:cubicBezTo>
                    <a:lnTo>
                      <a:pt x="200" y="1533"/>
                    </a:lnTo>
                    <a:cubicBezTo>
                      <a:pt x="291" y="1533"/>
                      <a:pt x="371" y="1463"/>
                      <a:pt x="382" y="1372"/>
                    </a:cubicBezTo>
                    <a:lnTo>
                      <a:pt x="516" y="212"/>
                    </a:lnTo>
                    <a:cubicBezTo>
                      <a:pt x="537" y="75"/>
                      <a:pt x="434" y="0"/>
                      <a:pt x="332"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95"/>
              <p:cNvSpPr/>
              <p:nvPr/>
            </p:nvSpPr>
            <p:spPr>
              <a:xfrm>
                <a:off x="14291854" y="-2959648"/>
                <a:ext cx="46909" cy="42332"/>
              </a:xfrm>
              <a:custGeom>
                <a:avLst/>
                <a:gdLst/>
                <a:ahLst/>
                <a:cxnLst/>
                <a:rect l="l" t="t" r="r" b="b"/>
                <a:pathLst>
                  <a:path w="1353" h="1221" extrusionOk="0">
                    <a:moveTo>
                      <a:pt x="1095" y="0"/>
                    </a:moveTo>
                    <a:cubicBezTo>
                      <a:pt x="1054" y="0"/>
                      <a:pt x="1012" y="15"/>
                      <a:pt x="973" y="50"/>
                    </a:cubicBezTo>
                    <a:lnTo>
                      <a:pt x="119" y="899"/>
                    </a:lnTo>
                    <a:cubicBezTo>
                      <a:pt x="1" y="1017"/>
                      <a:pt x="87" y="1221"/>
                      <a:pt x="253" y="1221"/>
                    </a:cubicBezTo>
                    <a:cubicBezTo>
                      <a:pt x="302" y="1215"/>
                      <a:pt x="350" y="1199"/>
                      <a:pt x="382" y="1162"/>
                    </a:cubicBezTo>
                    <a:lnTo>
                      <a:pt x="1236" y="313"/>
                    </a:lnTo>
                    <a:cubicBezTo>
                      <a:pt x="1352" y="176"/>
                      <a:pt x="1234" y="0"/>
                      <a:pt x="109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95"/>
              <p:cNvSpPr/>
              <p:nvPr/>
            </p:nvSpPr>
            <p:spPr>
              <a:xfrm>
                <a:off x="14253026" y="-2834357"/>
                <a:ext cx="25656" cy="48850"/>
              </a:xfrm>
              <a:custGeom>
                <a:avLst/>
                <a:gdLst/>
                <a:ahLst/>
                <a:cxnLst/>
                <a:rect l="l" t="t" r="r" b="b"/>
                <a:pathLst>
                  <a:path w="740" h="1409" extrusionOk="0">
                    <a:moveTo>
                      <a:pt x="223" y="0"/>
                    </a:moveTo>
                    <a:cubicBezTo>
                      <a:pt x="112" y="0"/>
                      <a:pt x="0" y="93"/>
                      <a:pt x="36" y="233"/>
                    </a:cubicBezTo>
                    <a:lnTo>
                      <a:pt x="348" y="1275"/>
                    </a:lnTo>
                    <a:cubicBezTo>
                      <a:pt x="369" y="1355"/>
                      <a:pt x="444" y="1409"/>
                      <a:pt x="525" y="1409"/>
                    </a:cubicBezTo>
                    <a:cubicBezTo>
                      <a:pt x="648" y="1409"/>
                      <a:pt x="740" y="1291"/>
                      <a:pt x="702" y="1167"/>
                    </a:cubicBezTo>
                    <a:lnTo>
                      <a:pt x="396" y="131"/>
                    </a:lnTo>
                    <a:cubicBezTo>
                      <a:pt x="366" y="40"/>
                      <a:pt x="295" y="0"/>
                      <a:pt x="223"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95"/>
              <p:cNvSpPr/>
              <p:nvPr/>
            </p:nvSpPr>
            <p:spPr>
              <a:xfrm>
                <a:off x="14333560" y="-2858625"/>
                <a:ext cx="16052" cy="55056"/>
              </a:xfrm>
              <a:custGeom>
                <a:avLst/>
                <a:gdLst/>
                <a:ahLst/>
                <a:cxnLst/>
                <a:rect l="l" t="t" r="r" b="b"/>
                <a:pathLst>
                  <a:path w="463" h="1588" extrusionOk="0">
                    <a:moveTo>
                      <a:pt x="267" y="1"/>
                    </a:moveTo>
                    <a:cubicBezTo>
                      <a:pt x="178" y="1"/>
                      <a:pt x="89" y="57"/>
                      <a:pt x="81" y="176"/>
                    </a:cubicBezTo>
                    <a:lnTo>
                      <a:pt x="6" y="1389"/>
                    </a:lnTo>
                    <a:cubicBezTo>
                      <a:pt x="1" y="1491"/>
                      <a:pt x="76" y="1583"/>
                      <a:pt x="178" y="1588"/>
                    </a:cubicBezTo>
                    <a:lnTo>
                      <a:pt x="194" y="1588"/>
                    </a:lnTo>
                    <a:cubicBezTo>
                      <a:pt x="291" y="1588"/>
                      <a:pt x="371" y="1513"/>
                      <a:pt x="377" y="1416"/>
                    </a:cubicBezTo>
                    <a:lnTo>
                      <a:pt x="457" y="197"/>
                    </a:lnTo>
                    <a:cubicBezTo>
                      <a:pt x="463" y="68"/>
                      <a:pt x="365" y="1"/>
                      <a:pt x="267"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95"/>
              <p:cNvSpPr/>
              <p:nvPr/>
            </p:nvSpPr>
            <p:spPr>
              <a:xfrm>
                <a:off x="14178489" y="-2897003"/>
                <a:ext cx="52733" cy="25136"/>
              </a:xfrm>
              <a:custGeom>
                <a:avLst/>
                <a:gdLst/>
                <a:ahLst/>
                <a:cxnLst/>
                <a:rect l="l" t="t" r="r" b="b"/>
                <a:pathLst>
                  <a:path w="1521" h="725" extrusionOk="0">
                    <a:moveTo>
                      <a:pt x="1252" y="1"/>
                    </a:moveTo>
                    <a:cubicBezTo>
                      <a:pt x="1228" y="1"/>
                      <a:pt x="1203" y="5"/>
                      <a:pt x="1177" y="15"/>
                    </a:cubicBezTo>
                    <a:lnTo>
                      <a:pt x="199" y="364"/>
                    </a:lnTo>
                    <a:cubicBezTo>
                      <a:pt x="1" y="434"/>
                      <a:pt x="49" y="724"/>
                      <a:pt x="258" y="724"/>
                    </a:cubicBezTo>
                    <a:cubicBezTo>
                      <a:pt x="280" y="724"/>
                      <a:pt x="301" y="719"/>
                      <a:pt x="323" y="713"/>
                    </a:cubicBezTo>
                    <a:lnTo>
                      <a:pt x="1305" y="364"/>
                    </a:lnTo>
                    <a:cubicBezTo>
                      <a:pt x="1521" y="297"/>
                      <a:pt x="1442" y="1"/>
                      <a:pt x="125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0" name="Google Shape;2190;p95"/>
            <p:cNvGrpSpPr/>
            <p:nvPr/>
          </p:nvGrpSpPr>
          <p:grpSpPr>
            <a:xfrm>
              <a:off x="-804029" y="3909772"/>
              <a:ext cx="1607199" cy="1188174"/>
              <a:chOff x="15049771" y="-2204332"/>
              <a:chExt cx="1112248" cy="822095"/>
            </a:xfrm>
          </p:grpSpPr>
          <p:sp>
            <p:nvSpPr>
              <p:cNvPr id="2191" name="Google Shape;2191;p95"/>
              <p:cNvSpPr/>
              <p:nvPr/>
            </p:nvSpPr>
            <p:spPr>
              <a:xfrm>
                <a:off x="15049771" y="-2204332"/>
                <a:ext cx="1112248" cy="822095"/>
              </a:xfrm>
              <a:custGeom>
                <a:avLst/>
                <a:gdLst/>
                <a:ahLst/>
                <a:cxnLst/>
                <a:rect l="l" t="t" r="r" b="b"/>
                <a:pathLst>
                  <a:path w="32081" h="23712" extrusionOk="0">
                    <a:moveTo>
                      <a:pt x="13152" y="1"/>
                    </a:moveTo>
                    <a:cubicBezTo>
                      <a:pt x="12972" y="1"/>
                      <a:pt x="12789" y="21"/>
                      <a:pt x="12604" y="71"/>
                    </a:cubicBezTo>
                    <a:cubicBezTo>
                      <a:pt x="11873" y="270"/>
                      <a:pt x="11385" y="828"/>
                      <a:pt x="10993" y="1274"/>
                    </a:cubicBezTo>
                    <a:cubicBezTo>
                      <a:pt x="10778" y="1521"/>
                      <a:pt x="10574" y="1757"/>
                      <a:pt x="10391" y="1870"/>
                    </a:cubicBezTo>
                    <a:cubicBezTo>
                      <a:pt x="10187" y="1988"/>
                      <a:pt x="9876" y="2069"/>
                      <a:pt x="9543" y="2154"/>
                    </a:cubicBezTo>
                    <a:cubicBezTo>
                      <a:pt x="8941" y="2305"/>
                      <a:pt x="8254" y="2482"/>
                      <a:pt x="7765" y="3035"/>
                    </a:cubicBezTo>
                    <a:cubicBezTo>
                      <a:pt x="7255" y="3615"/>
                      <a:pt x="7180" y="4378"/>
                      <a:pt x="7121" y="4984"/>
                    </a:cubicBezTo>
                    <a:cubicBezTo>
                      <a:pt x="7089" y="5307"/>
                      <a:pt x="7057" y="5613"/>
                      <a:pt x="6976" y="5817"/>
                    </a:cubicBezTo>
                    <a:cubicBezTo>
                      <a:pt x="6933" y="5924"/>
                      <a:pt x="6874" y="6021"/>
                      <a:pt x="6810" y="6118"/>
                    </a:cubicBezTo>
                    <a:cubicBezTo>
                      <a:pt x="6718" y="6114"/>
                      <a:pt x="6625" y="6112"/>
                      <a:pt x="6531" y="6112"/>
                    </a:cubicBezTo>
                    <a:cubicBezTo>
                      <a:pt x="6052" y="6112"/>
                      <a:pt x="5549" y="6173"/>
                      <a:pt x="5091" y="6456"/>
                    </a:cubicBezTo>
                    <a:cubicBezTo>
                      <a:pt x="4436" y="6864"/>
                      <a:pt x="4141" y="7567"/>
                      <a:pt x="3910" y="8131"/>
                    </a:cubicBezTo>
                    <a:cubicBezTo>
                      <a:pt x="3786" y="8432"/>
                      <a:pt x="3668" y="8717"/>
                      <a:pt x="3528" y="8889"/>
                    </a:cubicBezTo>
                    <a:cubicBezTo>
                      <a:pt x="3394" y="9060"/>
                      <a:pt x="3158" y="9232"/>
                      <a:pt x="2906" y="9420"/>
                    </a:cubicBezTo>
                    <a:cubicBezTo>
                      <a:pt x="2395" y="9791"/>
                      <a:pt x="1767" y="10253"/>
                      <a:pt x="1536" y="11015"/>
                    </a:cubicBezTo>
                    <a:cubicBezTo>
                      <a:pt x="1450" y="11305"/>
                      <a:pt x="1429" y="11600"/>
                      <a:pt x="1461" y="11901"/>
                    </a:cubicBezTo>
                    <a:cubicBezTo>
                      <a:pt x="1343" y="11912"/>
                      <a:pt x="1241" y="11923"/>
                      <a:pt x="1155" y="11933"/>
                    </a:cubicBezTo>
                    <a:cubicBezTo>
                      <a:pt x="446" y="12025"/>
                      <a:pt x="0" y="12739"/>
                      <a:pt x="226" y="13410"/>
                    </a:cubicBezTo>
                    <a:cubicBezTo>
                      <a:pt x="666" y="14726"/>
                      <a:pt x="2401" y="19204"/>
                      <a:pt x="6326" y="21669"/>
                    </a:cubicBezTo>
                    <a:cubicBezTo>
                      <a:pt x="8965" y="23327"/>
                      <a:pt x="11978" y="23711"/>
                      <a:pt x="14196" y="23711"/>
                    </a:cubicBezTo>
                    <a:cubicBezTo>
                      <a:pt x="14371" y="23711"/>
                      <a:pt x="14540" y="23709"/>
                      <a:pt x="14704" y="23704"/>
                    </a:cubicBezTo>
                    <a:cubicBezTo>
                      <a:pt x="15039" y="23694"/>
                      <a:pt x="15539" y="23688"/>
                      <a:pt x="16039" y="23688"/>
                    </a:cubicBezTo>
                    <a:cubicBezTo>
                      <a:pt x="16539" y="23688"/>
                      <a:pt x="17039" y="23694"/>
                      <a:pt x="17378" y="23704"/>
                    </a:cubicBezTo>
                    <a:cubicBezTo>
                      <a:pt x="17539" y="23704"/>
                      <a:pt x="17711" y="23710"/>
                      <a:pt x="17888" y="23710"/>
                    </a:cubicBezTo>
                    <a:cubicBezTo>
                      <a:pt x="20106" y="23710"/>
                      <a:pt x="23118" y="23323"/>
                      <a:pt x="25755" y="21669"/>
                    </a:cubicBezTo>
                    <a:cubicBezTo>
                      <a:pt x="29681" y="19204"/>
                      <a:pt x="31415" y="14726"/>
                      <a:pt x="31855" y="13410"/>
                    </a:cubicBezTo>
                    <a:cubicBezTo>
                      <a:pt x="32081" y="12739"/>
                      <a:pt x="31630" y="12025"/>
                      <a:pt x="30926" y="11933"/>
                    </a:cubicBezTo>
                    <a:lnTo>
                      <a:pt x="30910" y="11933"/>
                    </a:lnTo>
                    <a:cubicBezTo>
                      <a:pt x="30776" y="11359"/>
                      <a:pt x="30422" y="10886"/>
                      <a:pt x="30126" y="10489"/>
                    </a:cubicBezTo>
                    <a:cubicBezTo>
                      <a:pt x="29938" y="10236"/>
                      <a:pt x="29761" y="10000"/>
                      <a:pt x="29681" y="9801"/>
                    </a:cubicBezTo>
                    <a:cubicBezTo>
                      <a:pt x="29605" y="9603"/>
                      <a:pt x="29573" y="9291"/>
                      <a:pt x="29541" y="8969"/>
                    </a:cubicBezTo>
                    <a:cubicBezTo>
                      <a:pt x="29476" y="8357"/>
                      <a:pt x="29407" y="7600"/>
                      <a:pt x="28891" y="7020"/>
                    </a:cubicBezTo>
                    <a:cubicBezTo>
                      <a:pt x="28408" y="6467"/>
                      <a:pt x="27720" y="6289"/>
                      <a:pt x="27114" y="6139"/>
                    </a:cubicBezTo>
                    <a:cubicBezTo>
                      <a:pt x="26786" y="6053"/>
                      <a:pt x="26469" y="5973"/>
                      <a:pt x="26271" y="5854"/>
                    </a:cubicBezTo>
                    <a:cubicBezTo>
                      <a:pt x="26088" y="5742"/>
                      <a:pt x="25884" y="5505"/>
                      <a:pt x="25664" y="5258"/>
                    </a:cubicBezTo>
                    <a:cubicBezTo>
                      <a:pt x="25272" y="4813"/>
                      <a:pt x="24783" y="4254"/>
                      <a:pt x="24058" y="4055"/>
                    </a:cubicBezTo>
                    <a:cubicBezTo>
                      <a:pt x="23892" y="4013"/>
                      <a:pt x="23714" y="3991"/>
                      <a:pt x="23543" y="3991"/>
                    </a:cubicBezTo>
                    <a:cubicBezTo>
                      <a:pt x="23457" y="3637"/>
                      <a:pt x="23285" y="3309"/>
                      <a:pt x="23049" y="3030"/>
                    </a:cubicBezTo>
                    <a:cubicBezTo>
                      <a:pt x="22565" y="2477"/>
                      <a:pt x="21878" y="2305"/>
                      <a:pt x="21276" y="2154"/>
                    </a:cubicBezTo>
                    <a:cubicBezTo>
                      <a:pt x="20943" y="2069"/>
                      <a:pt x="20632" y="1988"/>
                      <a:pt x="20428" y="1864"/>
                    </a:cubicBezTo>
                    <a:cubicBezTo>
                      <a:pt x="20245" y="1757"/>
                      <a:pt x="20041" y="1521"/>
                      <a:pt x="19827" y="1274"/>
                    </a:cubicBezTo>
                    <a:cubicBezTo>
                      <a:pt x="19435" y="828"/>
                      <a:pt x="18946" y="270"/>
                      <a:pt x="18216" y="71"/>
                    </a:cubicBezTo>
                    <a:cubicBezTo>
                      <a:pt x="18029" y="21"/>
                      <a:pt x="17845" y="1"/>
                      <a:pt x="17664" y="1"/>
                    </a:cubicBezTo>
                    <a:cubicBezTo>
                      <a:pt x="17180" y="1"/>
                      <a:pt x="16722" y="149"/>
                      <a:pt x="16304" y="286"/>
                    </a:cubicBezTo>
                    <a:cubicBezTo>
                      <a:pt x="15965" y="393"/>
                      <a:pt x="15654" y="495"/>
                      <a:pt x="15407" y="495"/>
                    </a:cubicBezTo>
                    <a:cubicBezTo>
                      <a:pt x="15165" y="495"/>
                      <a:pt x="14848" y="393"/>
                      <a:pt x="14510" y="286"/>
                    </a:cubicBezTo>
                    <a:cubicBezTo>
                      <a:pt x="14092" y="149"/>
                      <a:pt x="13634" y="1"/>
                      <a:pt x="13152"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95"/>
              <p:cNvSpPr/>
              <p:nvPr/>
            </p:nvSpPr>
            <p:spPr>
              <a:xfrm>
                <a:off x="15122366" y="-2175454"/>
                <a:ext cx="972077" cy="727273"/>
              </a:xfrm>
              <a:custGeom>
                <a:avLst/>
                <a:gdLst/>
                <a:ahLst/>
                <a:cxnLst/>
                <a:rect l="l" t="t" r="r" b="b"/>
                <a:pathLst>
                  <a:path w="28038" h="20977" extrusionOk="0">
                    <a:moveTo>
                      <a:pt x="11065" y="1"/>
                    </a:moveTo>
                    <a:cubicBezTo>
                      <a:pt x="10951" y="1"/>
                      <a:pt x="10839" y="14"/>
                      <a:pt x="10730" y="43"/>
                    </a:cubicBezTo>
                    <a:cubicBezTo>
                      <a:pt x="9903" y="269"/>
                      <a:pt x="9436" y="1321"/>
                      <a:pt x="8738" y="1746"/>
                    </a:cubicBezTo>
                    <a:cubicBezTo>
                      <a:pt x="8002" y="2186"/>
                      <a:pt x="6853" y="2127"/>
                      <a:pt x="6310" y="2745"/>
                    </a:cubicBezTo>
                    <a:cubicBezTo>
                      <a:pt x="5752" y="3384"/>
                      <a:pt x="5972" y="4506"/>
                      <a:pt x="5671" y="5285"/>
                    </a:cubicBezTo>
                    <a:cubicBezTo>
                      <a:pt x="5553" y="5575"/>
                      <a:pt x="5349" y="5854"/>
                      <a:pt x="5140" y="6138"/>
                    </a:cubicBezTo>
                    <a:cubicBezTo>
                      <a:pt x="4902" y="6130"/>
                      <a:pt x="4663" y="6114"/>
                      <a:pt x="4432" y="6114"/>
                    </a:cubicBezTo>
                    <a:cubicBezTo>
                      <a:pt x="4069" y="6114"/>
                      <a:pt x="3727" y="6154"/>
                      <a:pt x="3448" y="6332"/>
                    </a:cubicBezTo>
                    <a:cubicBezTo>
                      <a:pt x="2729" y="6777"/>
                      <a:pt x="2616" y="7916"/>
                      <a:pt x="2100" y="8571"/>
                    </a:cubicBezTo>
                    <a:cubicBezTo>
                      <a:pt x="1585" y="9226"/>
                      <a:pt x="500" y="9602"/>
                      <a:pt x="253" y="10424"/>
                    </a:cubicBezTo>
                    <a:cubicBezTo>
                      <a:pt x="1" y="11245"/>
                      <a:pt x="693" y="12169"/>
                      <a:pt x="758" y="12991"/>
                    </a:cubicBezTo>
                    <a:cubicBezTo>
                      <a:pt x="828" y="13812"/>
                      <a:pt x="291" y="14833"/>
                      <a:pt x="634" y="15606"/>
                    </a:cubicBezTo>
                    <a:cubicBezTo>
                      <a:pt x="978" y="16352"/>
                      <a:pt x="2095" y="16631"/>
                      <a:pt x="2670" y="17265"/>
                    </a:cubicBezTo>
                    <a:cubicBezTo>
                      <a:pt x="3217" y="17872"/>
                      <a:pt x="3357" y="19021"/>
                      <a:pt x="4082" y="19472"/>
                    </a:cubicBezTo>
                    <a:cubicBezTo>
                      <a:pt x="4395" y="19669"/>
                      <a:pt x="4790" y="19702"/>
                      <a:pt x="5205" y="19702"/>
                    </a:cubicBezTo>
                    <a:cubicBezTo>
                      <a:pt x="5414" y="19702"/>
                      <a:pt x="5629" y="19694"/>
                      <a:pt x="5840" y="19694"/>
                    </a:cubicBezTo>
                    <a:cubicBezTo>
                      <a:pt x="6136" y="19694"/>
                      <a:pt x="6427" y="19710"/>
                      <a:pt x="6692" y="19789"/>
                    </a:cubicBezTo>
                    <a:cubicBezTo>
                      <a:pt x="7519" y="20041"/>
                      <a:pt x="8222" y="20949"/>
                      <a:pt x="9033" y="20976"/>
                    </a:cubicBezTo>
                    <a:cubicBezTo>
                      <a:pt x="9046" y="20976"/>
                      <a:pt x="9059" y="20976"/>
                      <a:pt x="9072" y="20976"/>
                    </a:cubicBezTo>
                    <a:cubicBezTo>
                      <a:pt x="9915" y="20976"/>
                      <a:pt x="10656" y="20124"/>
                      <a:pt x="11439" y="19923"/>
                    </a:cubicBezTo>
                    <a:cubicBezTo>
                      <a:pt x="11642" y="19872"/>
                      <a:pt x="11861" y="19857"/>
                      <a:pt x="12086" y="19857"/>
                    </a:cubicBezTo>
                    <a:cubicBezTo>
                      <a:pt x="12407" y="19857"/>
                      <a:pt x="12739" y="19887"/>
                      <a:pt x="13056" y="19887"/>
                    </a:cubicBezTo>
                    <a:cubicBezTo>
                      <a:pt x="13422" y="19887"/>
                      <a:pt x="13767" y="19847"/>
                      <a:pt x="14049" y="19671"/>
                    </a:cubicBezTo>
                    <a:cubicBezTo>
                      <a:pt x="14618" y="19316"/>
                      <a:pt x="14806" y="18532"/>
                      <a:pt x="15117" y="17899"/>
                    </a:cubicBezTo>
                    <a:cubicBezTo>
                      <a:pt x="15563" y="18377"/>
                      <a:pt x="15971" y="18973"/>
                      <a:pt x="16573" y="19134"/>
                    </a:cubicBezTo>
                    <a:cubicBezTo>
                      <a:pt x="16679" y="19162"/>
                      <a:pt x="16789" y="19175"/>
                      <a:pt x="16900" y="19175"/>
                    </a:cubicBezTo>
                    <a:cubicBezTo>
                      <a:pt x="17611" y="19175"/>
                      <a:pt x="18413" y="18677"/>
                      <a:pt x="19156" y="18677"/>
                    </a:cubicBezTo>
                    <a:cubicBezTo>
                      <a:pt x="19903" y="18677"/>
                      <a:pt x="20706" y="19175"/>
                      <a:pt x="21416" y="19175"/>
                    </a:cubicBezTo>
                    <a:cubicBezTo>
                      <a:pt x="21528" y="19175"/>
                      <a:pt x="21637" y="19162"/>
                      <a:pt x="21744" y="19134"/>
                    </a:cubicBezTo>
                    <a:cubicBezTo>
                      <a:pt x="22576" y="18908"/>
                      <a:pt x="23038" y="17856"/>
                      <a:pt x="23742" y="17432"/>
                    </a:cubicBezTo>
                    <a:cubicBezTo>
                      <a:pt x="24472" y="16986"/>
                      <a:pt x="25626" y="17045"/>
                      <a:pt x="26163" y="16427"/>
                    </a:cubicBezTo>
                    <a:cubicBezTo>
                      <a:pt x="26722" y="15794"/>
                      <a:pt x="26502" y="14666"/>
                      <a:pt x="26808" y="13893"/>
                    </a:cubicBezTo>
                    <a:cubicBezTo>
                      <a:pt x="27109" y="13114"/>
                      <a:pt x="28038" y="12443"/>
                      <a:pt x="28038" y="11584"/>
                    </a:cubicBezTo>
                    <a:cubicBezTo>
                      <a:pt x="28038" y="10724"/>
                      <a:pt x="27109" y="10042"/>
                      <a:pt x="26808" y="9275"/>
                    </a:cubicBezTo>
                    <a:cubicBezTo>
                      <a:pt x="26502" y="8496"/>
                      <a:pt x="26727" y="7374"/>
                      <a:pt x="26169" y="6734"/>
                    </a:cubicBezTo>
                    <a:cubicBezTo>
                      <a:pt x="25626" y="6117"/>
                      <a:pt x="24472" y="6176"/>
                      <a:pt x="23742" y="5736"/>
                    </a:cubicBezTo>
                    <a:cubicBezTo>
                      <a:pt x="23038" y="5311"/>
                      <a:pt x="22571" y="4259"/>
                      <a:pt x="21744" y="4033"/>
                    </a:cubicBezTo>
                    <a:cubicBezTo>
                      <a:pt x="21635" y="4003"/>
                      <a:pt x="21523" y="3990"/>
                      <a:pt x="21409" y="3990"/>
                    </a:cubicBezTo>
                    <a:cubicBezTo>
                      <a:pt x="21198" y="3990"/>
                      <a:pt x="20979" y="4035"/>
                      <a:pt x="20756" y="4098"/>
                    </a:cubicBezTo>
                    <a:cubicBezTo>
                      <a:pt x="20702" y="3593"/>
                      <a:pt x="20632" y="3099"/>
                      <a:pt x="20326" y="2750"/>
                    </a:cubicBezTo>
                    <a:cubicBezTo>
                      <a:pt x="19784" y="2127"/>
                      <a:pt x="18629" y="2191"/>
                      <a:pt x="17899" y="1746"/>
                    </a:cubicBezTo>
                    <a:cubicBezTo>
                      <a:pt x="17201" y="1321"/>
                      <a:pt x="16734" y="269"/>
                      <a:pt x="15907" y="43"/>
                    </a:cubicBezTo>
                    <a:cubicBezTo>
                      <a:pt x="15797" y="14"/>
                      <a:pt x="15685" y="1"/>
                      <a:pt x="15570" y="1"/>
                    </a:cubicBezTo>
                    <a:cubicBezTo>
                      <a:pt x="14859" y="1"/>
                      <a:pt x="14063" y="494"/>
                      <a:pt x="13318" y="494"/>
                    </a:cubicBezTo>
                    <a:cubicBezTo>
                      <a:pt x="12574" y="494"/>
                      <a:pt x="11774" y="1"/>
                      <a:pt x="110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95"/>
              <p:cNvSpPr/>
              <p:nvPr/>
            </p:nvSpPr>
            <p:spPr>
              <a:xfrm>
                <a:off x="15260415" y="-1869160"/>
                <a:ext cx="143568" cy="59182"/>
              </a:xfrm>
              <a:custGeom>
                <a:avLst/>
                <a:gdLst/>
                <a:ahLst/>
                <a:cxnLst/>
                <a:rect l="l" t="t" r="r" b="b"/>
                <a:pathLst>
                  <a:path w="4141" h="1707" extrusionOk="0">
                    <a:moveTo>
                      <a:pt x="3882" y="1"/>
                    </a:moveTo>
                    <a:cubicBezTo>
                      <a:pt x="3869" y="1"/>
                      <a:pt x="3856" y="2"/>
                      <a:pt x="3843" y="5"/>
                    </a:cubicBezTo>
                    <a:cubicBezTo>
                      <a:pt x="3515" y="69"/>
                      <a:pt x="3413" y="370"/>
                      <a:pt x="3333" y="606"/>
                    </a:cubicBezTo>
                    <a:cubicBezTo>
                      <a:pt x="3252" y="832"/>
                      <a:pt x="3204" y="944"/>
                      <a:pt x="3096" y="966"/>
                    </a:cubicBezTo>
                    <a:cubicBezTo>
                      <a:pt x="3083" y="968"/>
                      <a:pt x="3071" y="970"/>
                      <a:pt x="3059" y="970"/>
                    </a:cubicBezTo>
                    <a:cubicBezTo>
                      <a:pt x="2965" y="970"/>
                      <a:pt x="2889" y="895"/>
                      <a:pt x="2742" y="724"/>
                    </a:cubicBezTo>
                    <a:cubicBezTo>
                      <a:pt x="2590" y="558"/>
                      <a:pt x="2413" y="359"/>
                      <a:pt x="2145" y="359"/>
                    </a:cubicBezTo>
                    <a:cubicBezTo>
                      <a:pt x="2109" y="359"/>
                      <a:pt x="2072" y="362"/>
                      <a:pt x="2033" y="370"/>
                    </a:cubicBezTo>
                    <a:cubicBezTo>
                      <a:pt x="1700" y="440"/>
                      <a:pt x="1604" y="735"/>
                      <a:pt x="1523" y="977"/>
                    </a:cubicBezTo>
                    <a:cubicBezTo>
                      <a:pt x="1442" y="1197"/>
                      <a:pt x="1394" y="1309"/>
                      <a:pt x="1287" y="1331"/>
                    </a:cubicBezTo>
                    <a:cubicBezTo>
                      <a:pt x="1274" y="1333"/>
                      <a:pt x="1262" y="1335"/>
                      <a:pt x="1250" y="1335"/>
                    </a:cubicBezTo>
                    <a:cubicBezTo>
                      <a:pt x="1159" y="1335"/>
                      <a:pt x="1079" y="1261"/>
                      <a:pt x="932" y="1095"/>
                    </a:cubicBezTo>
                    <a:cubicBezTo>
                      <a:pt x="780" y="928"/>
                      <a:pt x="607" y="724"/>
                      <a:pt x="335" y="724"/>
                    </a:cubicBezTo>
                    <a:cubicBezTo>
                      <a:pt x="299" y="724"/>
                      <a:pt x="262" y="727"/>
                      <a:pt x="223" y="735"/>
                    </a:cubicBezTo>
                    <a:cubicBezTo>
                      <a:pt x="1" y="786"/>
                      <a:pt x="55" y="1104"/>
                      <a:pt x="260" y="1104"/>
                    </a:cubicBezTo>
                    <a:cubicBezTo>
                      <a:pt x="272" y="1104"/>
                      <a:pt x="285" y="1102"/>
                      <a:pt x="299" y="1100"/>
                    </a:cubicBezTo>
                    <a:cubicBezTo>
                      <a:pt x="310" y="1098"/>
                      <a:pt x="321" y="1097"/>
                      <a:pt x="332" y="1097"/>
                    </a:cubicBezTo>
                    <a:cubicBezTo>
                      <a:pt x="425" y="1097"/>
                      <a:pt x="509" y="1178"/>
                      <a:pt x="653" y="1342"/>
                    </a:cubicBezTo>
                    <a:cubicBezTo>
                      <a:pt x="798" y="1508"/>
                      <a:pt x="975" y="1707"/>
                      <a:pt x="1244" y="1707"/>
                    </a:cubicBezTo>
                    <a:cubicBezTo>
                      <a:pt x="1281" y="1707"/>
                      <a:pt x="1319" y="1701"/>
                      <a:pt x="1356" y="1696"/>
                    </a:cubicBezTo>
                    <a:cubicBezTo>
                      <a:pt x="1689" y="1632"/>
                      <a:pt x="1791" y="1331"/>
                      <a:pt x="1872" y="1095"/>
                    </a:cubicBezTo>
                    <a:cubicBezTo>
                      <a:pt x="1947" y="869"/>
                      <a:pt x="2001" y="756"/>
                      <a:pt x="2108" y="735"/>
                    </a:cubicBezTo>
                    <a:cubicBezTo>
                      <a:pt x="2121" y="732"/>
                      <a:pt x="2133" y="731"/>
                      <a:pt x="2144" y="731"/>
                    </a:cubicBezTo>
                    <a:cubicBezTo>
                      <a:pt x="2234" y="731"/>
                      <a:pt x="2311" y="805"/>
                      <a:pt x="2463" y="977"/>
                    </a:cubicBezTo>
                    <a:cubicBezTo>
                      <a:pt x="2610" y="1142"/>
                      <a:pt x="2790" y="1342"/>
                      <a:pt x="3056" y="1342"/>
                    </a:cubicBezTo>
                    <a:cubicBezTo>
                      <a:pt x="3091" y="1342"/>
                      <a:pt x="3128" y="1338"/>
                      <a:pt x="3166" y="1331"/>
                    </a:cubicBezTo>
                    <a:cubicBezTo>
                      <a:pt x="3499" y="1261"/>
                      <a:pt x="3601" y="966"/>
                      <a:pt x="3682" y="724"/>
                    </a:cubicBezTo>
                    <a:cubicBezTo>
                      <a:pt x="3757" y="504"/>
                      <a:pt x="3805" y="391"/>
                      <a:pt x="3918" y="370"/>
                    </a:cubicBezTo>
                    <a:cubicBezTo>
                      <a:pt x="4141" y="319"/>
                      <a:pt x="4087" y="1"/>
                      <a:pt x="388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95"/>
              <p:cNvSpPr/>
              <p:nvPr/>
            </p:nvSpPr>
            <p:spPr>
              <a:xfrm>
                <a:off x="15540534" y="-1893324"/>
                <a:ext cx="145614" cy="51346"/>
              </a:xfrm>
              <a:custGeom>
                <a:avLst/>
                <a:gdLst/>
                <a:ahLst/>
                <a:cxnLst/>
                <a:rect l="l" t="t" r="r" b="b"/>
                <a:pathLst>
                  <a:path w="4200" h="1481" extrusionOk="0">
                    <a:moveTo>
                      <a:pt x="256" y="1"/>
                    </a:moveTo>
                    <a:cubicBezTo>
                      <a:pt x="34" y="1"/>
                      <a:pt x="1" y="353"/>
                      <a:pt x="247" y="374"/>
                    </a:cubicBezTo>
                    <a:cubicBezTo>
                      <a:pt x="354" y="385"/>
                      <a:pt x="413" y="487"/>
                      <a:pt x="510" y="707"/>
                    </a:cubicBezTo>
                    <a:cubicBezTo>
                      <a:pt x="607" y="938"/>
                      <a:pt x="730" y="1228"/>
                      <a:pt x="1068" y="1265"/>
                    </a:cubicBezTo>
                    <a:cubicBezTo>
                      <a:pt x="1092" y="1268"/>
                      <a:pt x="1114" y="1269"/>
                      <a:pt x="1136" y="1269"/>
                    </a:cubicBezTo>
                    <a:cubicBezTo>
                      <a:pt x="1432" y="1269"/>
                      <a:pt x="1605" y="1042"/>
                      <a:pt x="1745" y="852"/>
                    </a:cubicBezTo>
                    <a:cubicBezTo>
                      <a:pt x="1882" y="669"/>
                      <a:pt x="1957" y="583"/>
                      <a:pt x="2060" y="583"/>
                    </a:cubicBezTo>
                    <a:cubicBezTo>
                      <a:pt x="2066" y="583"/>
                      <a:pt x="2072" y="583"/>
                      <a:pt x="2078" y="583"/>
                    </a:cubicBezTo>
                    <a:cubicBezTo>
                      <a:pt x="2191" y="594"/>
                      <a:pt x="2250" y="702"/>
                      <a:pt x="2341" y="922"/>
                    </a:cubicBezTo>
                    <a:cubicBezTo>
                      <a:pt x="2443" y="1153"/>
                      <a:pt x="2567" y="1437"/>
                      <a:pt x="2905" y="1480"/>
                    </a:cubicBezTo>
                    <a:lnTo>
                      <a:pt x="2969" y="1480"/>
                    </a:lnTo>
                    <a:cubicBezTo>
                      <a:pt x="3259" y="1480"/>
                      <a:pt x="3431" y="1260"/>
                      <a:pt x="3576" y="1067"/>
                    </a:cubicBezTo>
                    <a:cubicBezTo>
                      <a:pt x="3710" y="888"/>
                      <a:pt x="3789" y="796"/>
                      <a:pt x="3890" y="796"/>
                    </a:cubicBezTo>
                    <a:cubicBezTo>
                      <a:pt x="3898" y="796"/>
                      <a:pt x="3906" y="797"/>
                      <a:pt x="3915" y="798"/>
                    </a:cubicBezTo>
                    <a:cubicBezTo>
                      <a:pt x="3925" y="800"/>
                      <a:pt x="3935" y="800"/>
                      <a:pt x="3944" y="800"/>
                    </a:cubicBezTo>
                    <a:cubicBezTo>
                      <a:pt x="4170" y="800"/>
                      <a:pt x="4200" y="448"/>
                      <a:pt x="3957" y="428"/>
                    </a:cubicBezTo>
                    <a:cubicBezTo>
                      <a:pt x="3935" y="425"/>
                      <a:pt x="3912" y="424"/>
                      <a:pt x="3891" y="424"/>
                    </a:cubicBezTo>
                    <a:cubicBezTo>
                      <a:pt x="3594" y="424"/>
                      <a:pt x="3421" y="656"/>
                      <a:pt x="3281" y="841"/>
                    </a:cubicBezTo>
                    <a:cubicBezTo>
                      <a:pt x="3144" y="1024"/>
                      <a:pt x="3069" y="1111"/>
                      <a:pt x="2966" y="1111"/>
                    </a:cubicBezTo>
                    <a:cubicBezTo>
                      <a:pt x="2960" y="1111"/>
                      <a:pt x="2954" y="1110"/>
                      <a:pt x="2948" y="1110"/>
                    </a:cubicBezTo>
                    <a:cubicBezTo>
                      <a:pt x="2835" y="1099"/>
                      <a:pt x="2776" y="992"/>
                      <a:pt x="2685" y="777"/>
                    </a:cubicBezTo>
                    <a:cubicBezTo>
                      <a:pt x="2583" y="540"/>
                      <a:pt x="2454" y="256"/>
                      <a:pt x="2121" y="218"/>
                    </a:cubicBezTo>
                    <a:cubicBezTo>
                      <a:pt x="2098" y="216"/>
                      <a:pt x="2076" y="214"/>
                      <a:pt x="2054" y="214"/>
                    </a:cubicBezTo>
                    <a:cubicBezTo>
                      <a:pt x="1762" y="214"/>
                      <a:pt x="1590" y="441"/>
                      <a:pt x="1450" y="626"/>
                    </a:cubicBezTo>
                    <a:cubicBezTo>
                      <a:pt x="1316" y="805"/>
                      <a:pt x="1237" y="897"/>
                      <a:pt x="1136" y="897"/>
                    </a:cubicBezTo>
                    <a:cubicBezTo>
                      <a:pt x="1128" y="897"/>
                      <a:pt x="1120" y="896"/>
                      <a:pt x="1111" y="895"/>
                    </a:cubicBezTo>
                    <a:cubicBezTo>
                      <a:pt x="1004" y="884"/>
                      <a:pt x="945" y="782"/>
                      <a:pt x="848" y="562"/>
                    </a:cubicBezTo>
                    <a:cubicBezTo>
                      <a:pt x="746" y="331"/>
                      <a:pt x="623" y="41"/>
                      <a:pt x="290" y="3"/>
                    </a:cubicBezTo>
                    <a:cubicBezTo>
                      <a:pt x="278" y="2"/>
                      <a:pt x="267" y="1"/>
                      <a:pt x="25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95"/>
              <p:cNvSpPr/>
              <p:nvPr/>
            </p:nvSpPr>
            <p:spPr>
              <a:xfrm>
                <a:off x="15707392" y="-2043298"/>
                <a:ext cx="130775" cy="84213"/>
              </a:xfrm>
              <a:custGeom>
                <a:avLst/>
                <a:gdLst/>
                <a:ahLst/>
                <a:cxnLst/>
                <a:rect l="l" t="t" r="r" b="b"/>
                <a:pathLst>
                  <a:path w="3772" h="2429" extrusionOk="0">
                    <a:moveTo>
                      <a:pt x="261" y="0"/>
                    </a:moveTo>
                    <a:cubicBezTo>
                      <a:pt x="98" y="0"/>
                      <a:pt x="1" y="244"/>
                      <a:pt x="176" y="350"/>
                    </a:cubicBezTo>
                    <a:cubicBezTo>
                      <a:pt x="272" y="399"/>
                      <a:pt x="283" y="522"/>
                      <a:pt x="294" y="758"/>
                    </a:cubicBezTo>
                    <a:cubicBezTo>
                      <a:pt x="299" y="1011"/>
                      <a:pt x="310" y="1322"/>
                      <a:pt x="605" y="1483"/>
                    </a:cubicBezTo>
                    <a:cubicBezTo>
                      <a:pt x="695" y="1531"/>
                      <a:pt x="782" y="1551"/>
                      <a:pt x="865" y="1551"/>
                    </a:cubicBezTo>
                    <a:cubicBezTo>
                      <a:pt x="1061" y="1551"/>
                      <a:pt x="1238" y="1443"/>
                      <a:pt x="1389" y="1349"/>
                    </a:cubicBezTo>
                    <a:cubicBezTo>
                      <a:pt x="1540" y="1258"/>
                      <a:pt x="1638" y="1205"/>
                      <a:pt x="1718" y="1205"/>
                    </a:cubicBezTo>
                    <a:cubicBezTo>
                      <a:pt x="1746" y="1205"/>
                      <a:pt x="1772" y="1211"/>
                      <a:pt x="1797" y="1226"/>
                    </a:cubicBezTo>
                    <a:cubicBezTo>
                      <a:pt x="1894" y="1279"/>
                      <a:pt x="1910" y="1397"/>
                      <a:pt x="1915" y="1634"/>
                    </a:cubicBezTo>
                    <a:cubicBezTo>
                      <a:pt x="1926" y="1886"/>
                      <a:pt x="1937" y="2203"/>
                      <a:pt x="2232" y="2364"/>
                    </a:cubicBezTo>
                    <a:cubicBezTo>
                      <a:pt x="2307" y="2407"/>
                      <a:pt x="2399" y="2428"/>
                      <a:pt x="2485" y="2428"/>
                    </a:cubicBezTo>
                    <a:cubicBezTo>
                      <a:pt x="2683" y="2428"/>
                      <a:pt x="2861" y="2321"/>
                      <a:pt x="3011" y="2230"/>
                    </a:cubicBezTo>
                    <a:cubicBezTo>
                      <a:pt x="3162" y="2134"/>
                      <a:pt x="3260" y="2080"/>
                      <a:pt x="3340" y="2080"/>
                    </a:cubicBezTo>
                    <a:cubicBezTo>
                      <a:pt x="3368" y="2080"/>
                      <a:pt x="3394" y="2087"/>
                      <a:pt x="3419" y="2101"/>
                    </a:cubicBezTo>
                    <a:cubicBezTo>
                      <a:pt x="3450" y="2116"/>
                      <a:pt x="3479" y="2123"/>
                      <a:pt x="3507" y="2123"/>
                    </a:cubicBezTo>
                    <a:cubicBezTo>
                      <a:pt x="3674" y="2123"/>
                      <a:pt x="3771" y="1879"/>
                      <a:pt x="3596" y="1773"/>
                    </a:cubicBezTo>
                    <a:cubicBezTo>
                      <a:pt x="3508" y="1725"/>
                      <a:pt x="3423" y="1706"/>
                      <a:pt x="3340" y="1706"/>
                    </a:cubicBezTo>
                    <a:cubicBezTo>
                      <a:pt x="3146" y="1706"/>
                      <a:pt x="2968" y="1813"/>
                      <a:pt x="2818" y="1908"/>
                    </a:cubicBezTo>
                    <a:cubicBezTo>
                      <a:pt x="2667" y="2003"/>
                      <a:pt x="2569" y="2057"/>
                      <a:pt x="2489" y="2057"/>
                    </a:cubicBezTo>
                    <a:cubicBezTo>
                      <a:pt x="2460" y="2057"/>
                      <a:pt x="2435" y="2050"/>
                      <a:pt x="2409" y="2036"/>
                    </a:cubicBezTo>
                    <a:cubicBezTo>
                      <a:pt x="2313" y="1983"/>
                      <a:pt x="2297" y="1865"/>
                      <a:pt x="2286" y="1623"/>
                    </a:cubicBezTo>
                    <a:cubicBezTo>
                      <a:pt x="2281" y="1371"/>
                      <a:pt x="2270" y="1059"/>
                      <a:pt x="1974" y="898"/>
                    </a:cubicBezTo>
                    <a:cubicBezTo>
                      <a:pt x="1885" y="850"/>
                      <a:pt x="1799" y="831"/>
                      <a:pt x="1716" y="831"/>
                    </a:cubicBezTo>
                    <a:cubicBezTo>
                      <a:pt x="1521" y="831"/>
                      <a:pt x="1347" y="938"/>
                      <a:pt x="1196" y="1032"/>
                    </a:cubicBezTo>
                    <a:cubicBezTo>
                      <a:pt x="1041" y="1123"/>
                      <a:pt x="942" y="1176"/>
                      <a:pt x="862" y="1176"/>
                    </a:cubicBezTo>
                    <a:cubicBezTo>
                      <a:pt x="834" y="1176"/>
                      <a:pt x="808" y="1170"/>
                      <a:pt x="782" y="1156"/>
                    </a:cubicBezTo>
                    <a:cubicBezTo>
                      <a:pt x="686" y="1107"/>
                      <a:pt x="670" y="984"/>
                      <a:pt x="664" y="748"/>
                    </a:cubicBezTo>
                    <a:cubicBezTo>
                      <a:pt x="659" y="495"/>
                      <a:pt x="648" y="184"/>
                      <a:pt x="347" y="23"/>
                    </a:cubicBezTo>
                    <a:cubicBezTo>
                      <a:pt x="317" y="7"/>
                      <a:pt x="288" y="0"/>
                      <a:pt x="26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95"/>
              <p:cNvSpPr/>
              <p:nvPr/>
            </p:nvSpPr>
            <p:spPr>
              <a:xfrm>
                <a:off x="15392501" y="-2106325"/>
                <a:ext cx="143222" cy="63654"/>
              </a:xfrm>
              <a:custGeom>
                <a:avLst/>
                <a:gdLst/>
                <a:ahLst/>
                <a:cxnLst/>
                <a:rect l="l" t="t" r="r" b="b"/>
                <a:pathLst>
                  <a:path w="4131" h="1836" extrusionOk="0">
                    <a:moveTo>
                      <a:pt x="3867" y="1"/>
                    </a:moveTo>
                    <a:cubicBezTo>
                      <a:pt x="3849" y="1"/>
                      <a:pt x="3829" y="4"/>
                      <a:pt x="3808" y="9"/>
                    </a:cubicBezTo>
                    <a:cubicBezTo>
                      <a:pt x="3480" y="95"/>
                      <a:pt x="3394" y="396"/>
                      <a:pt x="3325" y="638"/>
                    </a:cubicBezTo>
                    <a:cubicBezTo>
                      <a:pt x="3260" y="869"/>
                      <a:pt x="3217" y="981"/>
                      <a:pt x="3110" y="1008"/>
                    </a:cubicBezTo>
                    <a:cubicBezTo>
                      <a:pt x="3094" y="1012"/>
                      <a:pt x="3079" y="1014"/>
                      <a:pt x="3065" y="1014"/>
                    </a:cubicBezTo>
                    <a:cubicBezTo>
                      <a:pt x="2973" y="1014"/>
                      <a:pt x="2892" y="940"/>
                      <a:pt x="2739" y="783"/>
                    </a:cubicBezTo>
                    <a:cubicBezTo>
                      <a:pt x="2592" y="631"/>
                      <a:pt x="2409" y="444"/>
                      <a:pt x="2154" y="444"/>
                    </a:cubicBezTo>
                    <a:cubicBezTo>
                      <a:pt x="2112" y="444"/>
                      <a:pt x="2067" y="449"/>
                      <a:pt x="2020" y="461"/>
                    </a:cubicBezTo>
                    <a:cubicBezTo>
                      <a:pt x="1692" y="546"/>
                      <a:pt x="1601" y="847"/>
                      <a:pt x="1536" y="1089"/>
                    </a:cubicBezTo>
                    <a:cubicBezTo>
                      <a:pt x="1467" y="1320"/>
                      <a:pt x="1424" y="1433"/>
                      <a:pt x="1316" y="1459"/>
                    </a:cubicBezTo>
                    <a:cubicBezTo>
                      <a:pt x="1301" y="1463"/>
                      <a:pt x="1287" y="1465"/>
                      <a:pt x="1273" y="1465"/>
                    </a:cubicBezTo>
                    <a:cubicBezTo>
                      <a:pt x="1185" y="1465"/>
                      <a:pt x="1104" y="1391"/>
                      <a:pt x="951" y="1234"/>
                    </a:cubicBezTo>
                    <a:cubicBezTo>
                      <a:pt x="799" y="1082"/>
                      <a:pt x="620" y="895"/>
                      <a:pt x="366" y="895"/>
                    </a:cubicBezTo>
                    <a:cubicBezTo>
                      <a:pt x="323" y="895"/>
                      <a:pt x="279" y="900"/>
                      <a:pt x="231" y="912"/>
                    </a:cubicBezTo>
                    <a:cubicBezTo>
                      <a:pt x="0" y="961"/>
                      <a:pt x="62" y="1285"/>
                      <a:pt x="264" y="1285"/>
                    </a:cubicBezTo>
                    <a:cubicBezTo>
                      <a:pt x="283" y="1285"/>
                      <a:pt x="302" y="1283"/>
                      <a:pt x="323" y="1277"/>
                    </a:cubicBezTo>
                    <a:cubicBezTo>
                      <a:pt x="338" y="1272"/>
                      <a:pt x="354" y="1270"/>
                      <a:pt x="369" y="1270"/>
                    </a:cubicBezTo>
                    <a:cubicBezTo>
                      <a:pt x="458" y="1270"/>
                      <a:pt x="546" y="1350"/>
                      <a:pt x="688" y="1497"/>
                    </a:cubicBezTo>
                    <a:cubicBezTo>
                      <a:pt x="838" y="1647"/>
                      <a:pt x="1021" y="1835"/>
                      <a:pt x="1273" y="1835"/>
                    </a:cubicBezTo>
                    <a:cubicBezTo>
                      <a:pt x="1316" y="1835"/>
                      <a:pt x="1365" y="1830"/>
                      <a:pt x="1408" y="1819"/>
                    </a:cubicBezTo>
                    <a:cubicBezTo>
                      <a:pt x="1735" y="1733"/>
                      <a:pt x="1826" y="1433"/>
                      <a:pt x="1891" y="1191"/>
                    </a:cubicBezTo>
                    <a:cubicBezTo>
                      <a:pt x="1955" y="960"/>
                      <a:pt x="1998" y="853"/>
                      <a:pt x="2111" y="826"/>
                    </a:cubicBezTo>
                    <a:cubicBezTo>
                      <a:pt x="2126" y="822"/>
                      <a:pt x="2141" y="820"/>
                      <a:pt x="2156" y="820"/>
                    </a:cubicBezTo>
                    <a:cubicBezTo>
                      <a:pt x="2244" y="820"/>
                      <a:pt x="2324" y="890"/>
                      <a:pt x="2476" y="1046"/>
                    </a:cubicBezTo>
                    <a:cubicBezTo>
                      <a:pt x="2628" y="1198"/>
                      <a:pt x="2807" y="1385"/>
                      <a:pt x="3061" y="1385"/>
                    </a:cubicBezTo>
                    <a:cubicBezTo>
                      <a:pt x="3104" y="1385"/>
                      <a:pt x="3149" y="1380"/>
                      <a:pt x="3196" y="1368"/>
                    </a:cubicBezTo>
                    <a:cubicBezTo>
                      <a:pt x="3523" y="1282"/>
                      <a:pt x="3615" y="981"/>
                      <a:pt x="3684" y="740"/>
                    </a:cubicBezTo>
                    <a:cubicBezTo>
                      <a:pt x="3749" y="509"/>
                      <a:pt x="3792" y="401"/>
                      <a:pt x="3899" y="375"/>
                    </a:cubicBezTo>
                    <a:cubicBezTo>
                      <a:pt x="4130" y="321"/>
                      <a:pt x="4069" y="1"/>
                      <a:pt x="3867"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95"/>
              <p:cNvSpPr/>
              <p:nvPr/>
            </p:nvSpPr>
            <p:spPr>
              <a:xfrm>
                <a:off x="15879000" y="-1854773"/>
                <a:ext cx="144990" cy="51520"/>
              </a:xfrm>
              <a:custGeom>
                <a:avLst/>
                <a:gdLst/>
                <a:ahLst/>
                <a:cxnLst/>
                <a:rect l="l" t="t" r="r" b="b"/>
                <a:pathLst>
                  <a:path w="4182" h="1486" extrusionOk="0">
                    <a:moveTo>
                      <a:pt x="250" y="0"/>
                    </a:moveTo>
                    <a:cubicBezTo>
                      <a:pt x="28" y="0"/>
                      <a:pt x="1" y="348"/>
                      <a:pt x="241" y="374"/>
                    </a:cubicBezTo>
                    <a:cubicBezTo>
                      <a:pt x="354" y="384"/>
                      <a:pt x="408" y="486"/>
                      <a:pt x="504" y="707"/>
                    </a:cubicBezTo>
                    <a:cubicBezTo>
                      <a:pt x="606" y="937"/>
                      <a:pt x="724" y="1227"/>
                      <a:pt x="1063" y="1265"/>
                    </a:cubicBezTo>
                    <a:cubicBezTo>
                      <a:pt x="1089" y="1268"/>
                      <a:pt x="1113" y="1270"/>
                      <a:pt x="1137" y="1270"/>
                    </a:cubicBezTo>
                    <a:cubicBezTo>
                      <a:pt x="1429" y="1270"/>
                      <a:pt x="1600" y="1040"/>
                      <a:pt x="1739" y="851"/>
                    </a:cubicBezTo>
                    <a:cubicBezTo>
                      <a:pt x="1877" y="673"/>
                      <a:pt x="1956" y="582"/>
                      <a:pt x="2056" y="582"/>
                    </a:cubicBezTo>
                    <a:cubicBezTo>
                      <a:pt x="2061" y="582"/>
                      <a:pt x="2067" y="582"/>
                      <a:pt x="2072" y="583"/>
                    </a:cubicBezTo>
                    <a:cubicBezTo>
                      <a:pt x="2185" y="599"/>
                      <a:pt x="2244" y="701"/>
                      <a:pt x="2341" y="921"/>
                    </a:cubicBezTo>
                    <a:cubicBezTo>
                      <a:pt x="2437" y="1152"/>
                      <a:pt x="2566" y="1442"/>
                      <a:pt x="2899" y="1480"/>
                    </a:cubicBezTo>
                    <a:cubicBezTo>
                      <a:pt x="2921" y="1480"/>
                      <a:pt x="2942" y="1485"/>
                      <a:pt x="2969" y="1485"/>
                    </a:cubicBezTo>
                    <a:cubicBezTo>
                      <a:pt x="3259" y="1485"/>
                      <a:pt x="3426" y="1260"/>
                      <a:pt x="3571" y="1066"/>
                    </a:cubicBezTo>
                    <a:cubicBezTo>
                      <a:pt x="3705" y="888"/>
                      <a:pt x="3784" y="796"/>
                      <a:pt x="3884" y="796"/>
                    </a:cubicBezTo>
                    <a:cubicBezTo>
                      <a:pt x="3892" y="796"/>
                      <a:pt x="3900" y="797"/>
                      <a:pt x="3909" y="798"/>
                    </a:cubicBezTo>
                    <a:cubicBezTo>
                      <a:pt x="3916" y="798"/>
                      <a:pt x="3923" y="799"/>
                      <a:pt x="3929" y="799"/>
                    </a:cubicBezTo>
                    <a:cubicBezTo>
                      <a:pt x="4147" y="799"/>
                      <a:pt x="4181" y="464"/>
                      <a:pt x="3952" y="427"/>
                    </a:cubicBezTo>
                    <a:cubicBezTo>
                      <a:pt x="3930" y="425"/>
                      <a:pt x="3908" y="424"/>
                      <a:pt x="3887" y="424"/>
                    </a:cubicBezTo>
                    <a:cubicBezTo>
                      <a:pt x="3593" y="424"/>
                      <a:pt x="3411" y="660"/>
                      <a:pt x="3275" y="841"/>
                    </a:cubicBezTo>
                    <a:cubicBezTo>
                      <a:pt x="3138" y="1023"/>
                      <a:pt x="3059" y="1110"/>
                      <a:pt x="2955" y="1110"/>
                    </a:cubicBezTo>
                    <a:cubicBezTo>
                      <a:pt x="2949" y="1110"/>
                      <a:pt x="2943" y="1110"/>
                      <a:pt x="2937" y="1109"/>
                    </a:cubicBezTo>
                    <a:cubicBezTo>
                      <a:pt x="2830" y="1099"/>
                      <a:pt x="2770" y="991"/>
                      <a:pt x="2674" y="776"/>
                    </a:cubicBezTo>
                    <a:cubicBezTo>
                      <a:pt x="2577" y="540"/>
                      <a:pt x="2448" y="255"/>
                      <a:pt x="2115" y="218"/>
                    </a:cubicBezTo>
                    <a:cubicBezTo>
                      <a:pt x="2090" y="215"/>
                      <a:pt x="2065" y="213"/>
                      <a:pt x="2042" y="213"/>
                    </a:cubicBezTo>
                    <a:cubicBezTo>
                      <a:pt x="1754" y="213"/>
                      <a:pt x="1583" y="443"/>
                      <a:pt x="1444" y="631"/>
                    </a:cubicBezTo>
                    <a:cubicBezTo>
                      <a:pt x="1307" y="809"/>
                      <a:pt x="1227" y="901"/>
                      <a:pt x="1123" y="901"/>
                    </a:cubicBezTo>
                    <a:cubicBezTo>
                      <a:pt x="1118" y="901"/>
                      <a:pt x="1112" y="900"/>
                      <a:pt x="1106" y="900"/>
                    </a:cubicBezTo>
                    <a:cubicBezTo>
                      <a:pt x="998" y="884"/>
                      <a:pt x="939" y="782"/>
                      <a:pt x="848" y="562"/>
                    </a:cubicBezTo>
                    <a:cubicBezTo>
                      <a:pt x="746" y="331"/>
                      <a:pt x="622" y="41"/>
                      <a:pt x="284" y="3"/>
                    </a:cubicBezTo>
                    <a:cubicBezTo>
                      <a:pt x="272" y="1"/>
                      <a:pt x="261" y="0"/>
                      <a:pt x="25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95"/>
              <p:cNvSpPr/>
              <p:nvPr/>
            </p:nvSpPr>
            <p:spPr>
              <a:xfrm>
                <a:off x="15083468" y="-1791191"/>
                <a:ext cx="1045439" cy="379498"/>
              </a:xfrm>
              <a:custGeom>
                <a:avLst/>
                <a:gdLst/>
                <a:ahLst/>
                <a:cxnLst/>
                <a:rect l="l" t="t" r="r" b="b"/>
                <a:pathLst>
                  <a:path w="30154" h="10946" extrusionOk="0">
                    <a:moveTo>
                      <a:pt x="15047" y="0"/>
                    </a:moveTo>
                    <a:cubicBezTo>
                      <a:pt x="14984" y="0"/>
                      <a:pt x="14921" y="22"/>
                      <a:pt x="14870" y="65"/>
                    </a:cubicBezTo>
                    <a:cubicBezTo>
                      <a:pt x="14274" y="543"/>
                      <a:pt x="12368" y="2207"/>
                      <a:pt x="11879" y="4296"/>
                    </a:cubicBezTo>
                    <a:cubicBezTo>
                      <a:pt x="11261" y="3663"/>
                      <a:pt x="10574" y="3104"/>
                      <a:pt x="9827" y="2632"/>
                    </a:cubicBezTo>
                    <a:cubicBezTo>
                      <a:pt x="7318" y="1054"/>
                      <a:pt x="4410" y="720"/>
                      <a:pt x="2404" y="720"/>
                    </a:cubicBezTo>
                    <a:cubicBezTo>
                      <a:pt x="1452" y="720"/>
                      <a:pt x="703" y="795"/>
                      <a:pt x="296" y="849"/>
                    </a:cubicBezTo>
                    <a:cubicBezTo>
                      <a:pt x="113" y="870"/>
                      <a:pt x="0" y="1053"/>
                      <a:pt x="59" y="1225"/>
                    </a:cubicBezTo>
                    <a:cubicBezTo>
                      <a:pt x="462" y="2438"/>
                      <a:pt x="2105" y="6713"/>
                      <a:pt x="5805" y="9038"/>
                    </a:cubicBezTo>
                    <a:cubicBezTo>
                      <a:pt x="8317" y="10613"/>
                      <a:pt x="11221" y="10946"/>
                      <a:pt x="13228" y="10946"/>
                    </a:cubicBezTo>
                    <a:cubicBezTo>
                      <a:pt x="13397" y="10946"/>
                      <a:pt x="13560" y="10943"/>
                      <a:pt x="13715" y="10939"/>
                    </a:cubicBezTo>
                    <a:cubicBezTo>
                      <a:pt x="14062" y="10931"/>
                      <a:pt x="14569" y="10927"/>
                      <a:pt x="15076" y="10927"/>
                    </a:cubicBezTo>
                    <a:cubicBezTo>
                      <a:pt x="15583" y="10927"/>
                      <a:pt x="16089" y="10931"/>
                      <a:pt x="16433" y="10939"/>
                    </a:cubicBezTo>
                    <a:cubicBezTo>
                      <a:pt x="16588" y="10943"/>
                      <a:pt x="16751" y="10946"/>
                      <a:pt x="16920" y="10946"/>
                    </a:cubicBezTo>
                    <a:cubicBezTo>
                      <a:pt x="18928" y="10946"/>
                      <a:pt x="21837" y="10613"/>
                      <a:pt x="24348" y="9038"/>
                    </a:cubicBezTo>
                    <a:cubicBezTo>
                      <a:pt x="28048" y="6713"/>
                      <a:pt x="29691" y="2438"/>
                      <a:pt x="30094" y="1225"/>
                    </a:cubicBezTo>
                    <a:cubicBezTo>
                      <a:pt x="30153" y="1047"/>
                      <a:pt x="30035" y="865"/>
                      <a:pt x="29852" y="849"/>
                    </a:cubicBezTo>
                    <a:cubicBezTo>
                      <a:pt x="29446" y="795"/>
                      <a:pt x="28701" y="721"/>
                      <a:pt x="27755" y="721"/>
                    </a:cubicBezTo>
                    <a:cubicBezTo>
                      <a:pt x="25748" y="721"/>
                      <a:pt x="22835" y="1055"/>
                      <a:pt x="20321" y="2632"/>
                    </a:cubicBezTo>
                    <a:cubicBezTo>
                      <a:pt x="19558" y="3115"/>
                      <a:pt x="18855" y="3689"/>
                      <a:pt x="18226" y="4339"/>
                    </a:cubicBezTo>
                    <a:cubicBezTo>
                      <a:pt x="17759" y="2229"/>
                      <a:pt x="15826" y="548"/>
                      <a:pt x="15224" y="65"/>
                    </a:cubicBezTo>
                    <a:cubicBezTo>
                      <a:pt x="15173" y="22"/>
                      <a:pt x="15110" y="0"/>
                      <a:pt x="150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95"/>
              <p:cNvSpPr/>
              <p:nvPr/>
            </p:nvSpPr>
            <p:spPr>
              <a:xfrm>
                <a:off x="15090818" y="-1781068"/>
                <a:ext cx="1028035" cy="353322"/>
              </a:xfrm>
              <a:custGeom>
                <a:avLst/>
                <a:gdLst/>
                <a:ahLst/>
                <a:cxnLst/>
                <a:rect l="l" t="t" r="r" b="b"/>
                <a:pathLst>
                  <a:path w="29652" h="10191" extrusionOk="0">
                    <a:moveTo>
                      <a:pt x="14838" y="1"/>
                    </a:moveTo>
                    <a:cubicBezTo>
                      <a:pt x="14745" y="1"/>
                      <a:pt x="14653" y="63"/>
                      <a:pt x="14653" y="186"/>
                    </a:cubicBezTo>
                    <a:lnTo>
                      <a:pt x="14653" y="5857"/>
                    </a:lnTo>
                    <a:lnTo>
                      <a:pt x="12451" y="3301"/>
                    </a:lnTo>
                    <a:cubicBezTo>
                      <a:pt x="12409" y="3249"/>
                      <a:pt x="12359" y="3228"/>
                      <a:pt x="12310" y="3228"/>
                    </a:cubicBezTo>
                    <a:cubicBezTo>
                      <a:pt x="12171" y="3228"/>
                      <a:pt x="12044" y="3403"/>
                      <a:pt x="12172" y="3542"/>
                    </a:cubicBezTo>
                    <a:lnTo>
                      <a:pt x="14653" y="6426"/>
                    </a:lnTo>
                    <a:lnTo>
                      <a:pt x="14653" y="9750"/>
                    </a:lnTo>
                    <a:lnTo>
                      <a:pt x="12859" y="8622"/>
                    </a:lnTo>
                    <a:lnTo>
                      <a:pt x="11436" y="4010"/>
                    </a:lnTo>
                    <a:cubicBezTo>
                      <a:pt x="11405" y="3923"/>
                      <a:pt x="11335" y="3885"/>
                      <a:pt x="11264" y="3885"/>
                    </a:cubicBezTo>
                    <a:cubicBezTo>
                      <a:pt x="11151" y="3885"/>
                      <a:pt x="11037" y="3980"/>
                      <a:pt x="11076" y="4122"/>
                    </a:cubicBezTo>
                    <a:lnTo>
                      <a:pt x="12376" y="8322"/>
                    </a:lnTo>
                    <a:lnTo>
                      <a:pt x="8579" y="5937"/>
                    </a:lnTo>
                    <a:lnTo>
                      <a:pt x="7199" y="1470"/>
                    </a:lnTo>
                    <a:cubicBezTo>
                      <a:pt x="7172" y="1376"/>
                      <a:pt x="7099" y="1335"/>
                      <a:pt x="7026" y="1335"/>
                    </a:cubicBezTo>
                    <a:cubicBezTo>
                      <a:pt x="6910" y="1335"/>
                      <a:pt x="6792" y="1435"/>
                      <a:pt x="6845" y="1582"/>
                    </a:cubicBezTo>
                    <a:lnTo>
                      <a:pt x="8096" y="5637"/>
                    </a:lnTo>
                    <a:lnTo>
                      <a:pt x="4305" y="3252"/>
                    </a:lnTo>
                    <a:lnTo>
                      <a:pt x="3526" y="745"/>
                    </a:lnTo>
                    <a:cubicBezTo>
                      <a:pt x="3499" y="651"/>
                      <a:pt x="3427" y="610"/>
                      <a:pt x="3354" y="610"/>
                    </a:cubicBezTo>
                    <a:cubicBezTo>
                      <a:pt x="3239" y="610"/>
                      <a:pt x="3122" y="710"/>
                      <a:pt x="3171" y="857"/>
                    </a:cubicBezTo>
                    <a:lnTo>
                      <a:pt x="3821" y="2952"/>
                    </a:lnTo>
                    <a:lnTo>
                      <a:pt x="374" y="788"/>
                    </a:lnTo>
                    <a:cubicBezTo>
                      <a:pt x="338" y="765"/>
                      <a:pt x="303" y="755"/>
                      <a:pt x="270" y="755"/>
                    </a:cubicBezTo>
                    <a:cubicBezTo>
                      <a:pt x="109" y="755"/>
                      <a:pt x="1" y="992"/>
                      <a:pt x="175" y="1099"/>
                    </a:cubicBezTo>
                    <a:lnTo>
                      <a:pt x="3623" y="3269"/>
                    </a:lnTo>
                    <a:lnTo>
                      <a:pt x="1469" y="3591"/>
                    </a:lnTo>
                    <a:cubicBezTo>
                      <a:pt x="1244" y="3623"/>
                      <a:pt x="1265" y="3961"/>
                      <a:pt x="1496" y="3961"/>
                    </a:cubicBezTo>
                    <a:lnTo>
                      <a:pt x="1528" y="3961"/>
                    </a:lnTo>
                    <a:lnTo>
                      <a:pt x="4106" y="3575"/>
                    </a:lnTo>
                    <a:lnTo>
                      <a:pt x="7897" y="5954"/>
                    </a:lnTo>
                    <a:lnTo>
                      <a:pt x="3719" y="6582"/>
                    </a:lnTo>
                    <a:cubicBezTo>
                      <a:pt x="3494" y="6614"/>
                      <a:pt x="3515" y="6952"/>
                      <a:pt x="3746" y="6952"/>
                    </a:cubicBezTo>
                    <a:lnTo>
                      <a:pt x="3773" y="6952"/>
                    </a:lnTo>
                    <a:lnTo>
                      <a:pt x="8380" y="6260"/>
                    </a:lnTo>
                    <a:lnTo>
                      <a:pt x="12172" y="8639"/>
                    </a:lnTo>
                    <a:lnTo>
                      <a:pt x="7929" y="9278"/>
                    </a:lnTo>
                    <a:cubicBezTo>
                      <a:pt x="7698" y="9310"/>
                      <a:pt x="7725" y="9648"/>
                      <a:pt x="7956" y="9648"/>
                    </a:cubicBezTo>
                    <a:lnTo>
                      <a:pt x="7983" y="9648"/>
                    </a:lnTo>
                    <a:lnTo>
                      <a:pt x="12655" y="8945"/>
                    </a:lnTo>
                    <a:lnTo>
                      <a:pt x="14588" y="10158"/>
                    </a:lnTo>
                    <a:cubicBezTo>
                      <a:pt x="14620" y="10180"/>
                      <a:pt x="14653" y="10191"/>
                      <a:pt x="14690" y="10191"/>
                    </a:cubicBezTo>
                    <a:lnTo>
                      <a:pt x="15023" y="10191"/>
                    </a:lnTo>
                    <a:cubicBezTo>
                      <a:pt x="15055" y="10191"/>
                      <a:pt x="15093" y="10180"/>
                      <a:pt x="15120" y="10158"/>
                    </a:cubicBezTo>
                    <a:lnTo>
                      <a:pt x="17058" y="8945"/>
                    </a:lnTo>
                    <a:lnTo>
                      <a:pt x="21730" y="9648"/>
                    </a:lnTo>
                    <a:lnTo>
                      <a:pt x="21757" y="9648"/>
                    </a:lnTo>
                    <a:cubicBezTo>
                      <a:pt x="21988" y="9648"/>
                      <a:pt x="22010" y="9310"/>
                      <a:pt x="21784" y="9278"/>
                    </a:cubicBezTo>
                    <a:lnTo>
                      <a:pt x="17542" y="8639"/>
                    </a:lnTo>
                    <a:lnTo>
                      <a:pt x="21333" y="6254"/>
                    </a:lnTo>
                    <a:lnTo>
                      <a:pt x="25940" y="6947"/>
                    </a:lnTo>
                    <a:lnTo>
                      <a:pt x="25967" y="6947"/>
                    </a:lnTo>
                    <a:cubicBezTo>
                      <a:pt x="26198" y="6947"/>
                      <a:pt x="26220" y="6609"/>
                      <a:pt x="25994" y="6577"/>
                    </a:cubicBezTo>
                    <a:lnTo>
                      <a:pt x="21816" y="5948"/>
                    </a:lnTo>
                    <a:lnTo>
                      <a:pt x="25607" y="3569"/>
                    </a:lnTo>
                    <a:lnTo>
                      <a:pt x="28185" y="3956"/>
                    </a:lnTo>
                    <a:lnTo>
                      <a:pt x="28212" y="3956"/>
                    </a:lnTo>
                    <a:cubicBezTo>
                      <a:pt x="28443" y="3956"/>
                      <a:pt x="28470" y="3618"/>
                      <a:pt x="28244" y="3585"/>
                    </a:cubicBezTo>
                    <a:lnTo>
                      <a:pt x="26091" y="3263"/>
                    </a:lnTo>
                    <a:lnTo>
                      <a:pt x="29538" y="1094"/>
                    </a:lnTo>
                    <a:cubicBezTo>
                      <a:pt x="29624" y="1040"/>
                      <a:pt x="29651" y="933"/>
                      <a:pt x="29603" y="847"/>
                    </a:cubicBezTo>
                    <a:cubicBezTo>
                      <a:pt x="29565" y="788"/>
                      <a:pt x="29506" y="759"/>
                      <a:pt x="29445" y="759"/>
                    </a:cubicBezTo>
                    <a:cubicBezTo>
                      <a:pt x="29411" y="759"/>
                      <a:pt x="29376" y="768"/>
                      <a:pt x="29345" y="788"/>
                    </a:cubicBezTo>
                    <a:lnTo>
                      <a:pt x="25897" y="2952"/>
                    </a:lnTo>
                    <a:lnTo>
                      <a:pt x="26547" y="857"/>
                    </a:lnTo>
                    <a:cubicBezTo>
                      <a:pt x="26596" y="710"/>
                      <a:pt x="26479" y="610"/>
                      <a:pt x="26365" y="610"/>
                    </a:cubicBezTo>
                    <a:cubicBezTo>
                      <a:pt x="26292" y="610"/>
                      <a:pt x="26220" y="651"/>
                      <a:pt x="26193" y="745"/>
                    </a:cubicBezTo>
                    <a:lnTo>
                      <a:pt x="25414" y="3252"/>
                    </a:lnTo>
                    <a:lnTo>
                      <a:pt x="21623" y="5637"/>
                    </a:lnTo>
                    <a:lnTo>
                      <a:pt x="22879" y="1577"/>
                    </a:lnTo>
                    <a:cubicBezTo>
                      <a:pt x="22929" y="1433"/>
                      <a:pt x="22810" y="1333"/>
                      <a:pt x="22694" y="1333"/>
                    </a:cubicBezTo>
                    <a:cubicBezTo>
                      <a:pt x="22620" y="1333"/>
                      <a:pt x="22547" y="1373"/>
                      <a:pt x="22520" y="1470"/>
                    </a:cubicBezTo>
                    <a:lnTo>
                      <a:pt x="21140" y="5937"/>
                    </a:lnTo>
                    <a:lnTo>
                      <a:pt x="17348" y="8316"/>
                    </a:lnTo>
                    <a:lnTo>
                      <a:pt x="18648" y="4117"/>
                    </a:lnTo>
                    <a:cubicBezTo>
                      <a:pt x="18691" y="3976"/>
                      <a:pt x="18579" y="3881"/>
                      <a:pt x="18467" y="3881"/>
                    </a:cubicBezTo>
                    <a:cubicBezTo>
                      <a:pt x="18396" y="3881"/>
                      <a:pt x="18325" y="3920"/>
                      <a:pt x="18293" y="4010"/>
                    </a:cubicBezTo>
                    <a:lnTo>
                      <a:pt x="16865" y="8617"/>
                    </a:lnTo>
                    <a:lnTo>
                      <a:pt x="15023" y="9782"/>
                    </a:lnTo>
                    <a:lnTo>
                      <a:pt x="15023" y="6426"/>
                    </a:lnTo>
                    <a:lnTo>
                      <a:pt x="17520" y="3521"/>
                    </a:lnTo>
                    <a:cubicBezTo>
                      <a:pt x="17648" y="3382"/>
                      <a:pt x="17521" y="3207"/>
                      <a:pt x="17381" y="3207"/>
                    </a:cubicBezTo>
                    <a:cubicBezTo>
                      <a:pt x="17333" y="3207"/>
                      <a:pt x="17283" y="3228"/>
                      <a:pt x="17241" y="3279"/>
                    </a:cubicBezTo>
                    <a:lnTo>
                      <a:pt x="15023" y="5857"/>
                    </a:lnTo>
                    <a:lnTo>
                      <a:pt x="15023" y="186"/>
                    </a:lnTo>
                    <a:cubicBezTo>
                      <a:pt x="15023" y="63"/>
                      <a:pt x="14930" y="1"/>
                      <a:pt x="14838"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0" name="Google Shape;2200;p95"/>
            <p:cNvGrpSpPr/>
            <p:nvPr/>
          </p:nvGrpSpPr>
          <p:grpSpPr>
            <a:xfrm flipH="1">
              <a:off x="238867" y="127282"/>
              <a:ext cx="563959" cy="542609"/>
              <a:chOff x="12678708" y="-3130701"/>
              <a:chExt cx="334774" cy="322119"/>
            </a:xfrm>
          </p:grpSpPr>
          <p:sp>
            <p:nvSpPr>
              <p:cNvPr id="2201" name="Google Shape;2201;p95"/>
              <p:cNvSpPr/>
              <p:nvPr/>
            </p:nvSpPr>
            <p:spPr>
              <a:xfrm>
                <a:off x="12678708" y="-3130701"/>
                <a:ext cx="334774" cy="322119"/>
              </a:xfrm>
              <a:custGeom>
                <a:avLst/>
                <a:gdLst/>
                <a:ahLst/>
                <a:cxnLst/>
                <a:rect l="l" t="t" r="r" b="b"/>
                <a:pathLst>
                  <a:path w="9656" h="9291" extrusionOk="0">
                    <a:moveTo>
                      <a:pt x="5010" y="1"/>
                    </a:moveTo>
                    <a:cubicBezTo>
                      <a:pt x="3801" y="1"/>
                      <a:pt x="2611" y="472"/>
                      <a:pt x="1724" y="1359"/>
                    </a:cubicBezTo>
                    <a:cubicBezTo>
                      <a:pt x="398" y="2691"/>
                      <a:pt x="1" y="4689"/>
                      <a:pt x="715" y="6423"/>
                    </a:cubicBezTo>
                    <a:cubicBezTo>
                      <a:pt x="1434" y="8158"/>
                      <a:pt x="3131" y="9291"/>
                      <a:pt x="5011" y="9291"/>
                    </a:cubicBezTo>
                    <a:cubicBezTo>
                      <a:pt x="7572" y="9291"/>
                      <a:pt x="9651" y="7213"/>
                      <a:pt x="9656" y="4646"/>
                    </a:cubicBezTo>
                    <a:cubicBezTo>
                      <a:pt x="9656" y="2766"/>
                      <a:pt x="8523" y="1075"/>
                      <a:pt x="6788" y="355"/>
                    </a:cubicBezTo>
                    <a:cubicBezTo>
                      <a:pt x="6214" y="117"/>
                      <a:pt x="5609" y="1"/>
                      <a:pt x="501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95"/>
              <p:cNvSpPr/>
              <p:nvPr/>
            </p:nvSpPr>
            <p:spPr>
              <a:xfrm>
                <a:off x="12720414" y="-3101476"/>
                <a:ext cx="263839" cy="263873"/>
              </a:xfrm>
              <a:custGeom>
                <a:avLst/>
                <a:gdLst/>
                <a:ahLst/>
                <a:cxnLst/>
                <a:rect l="l" t="t" r="r" b="b"/>
                <a:pathLst>
                  <a:path w="7610" h="7611" extrusionOk="0">
                    <a:moveTo>
                      <a:pt x="3808" y="1"/>
                    </a:moveTo>
                    <a:cubicBezTo>
                      <a:pt x="1703" y="1"/>
                      <a:pt x="0" y="1703"/>
                      <a:pt x="0" y="3803"/>
                    </a:cubicBezTo>
                    <a:cubicBezTo>
                      <a:pt x="0" y="5908"/>
                      <a:pt x="1703" y="7610"/>
                      <a:pt x="3808" y="7610"/>
                    </a:cubicBezTo>
                    <a:cubicBezTo>
                      <a:pt x="5907" y="7610"/>
                      <a:pt x="7610" y="5908"/>
                      <a:pt x="7610" y="3803"/>
                    </a:cubicBezTo>
                    <a:cubicBezTo>
                      <a:pt x="7610" y="1703"/>
                      <a:pt x="5907" y="1"/>
                      <a:pt x="3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95"/>
              <p:cNvSpPr/>
              <p:nvPr/>
            </p:nvSpPr>
            <p:spPr>
              <a:xfrm>
                <a:off x="12724366" y="-3024859"/>
                <a:ext cx="68369" cy="51693"/>
              </a:xfrm>
              <a:custGeom>
                <a:avLst/>
                <a:gdLst/>
                <a:ahLst/>
                <a:cxnLst/>
                <a:rect l="l" t="t" r="r" b="b"/>
                <a:pathLst>
                  <a:path w="1972" h="1491" extrusionOk="0">
                    <a:moveTo>
                      <a:pt x="1706" y="1"/>
                    </a:moveTo>
                    <a:cubicBezTo>
                      <a:pt x="1670" y="1"/>
                      <a:pt x="1631" y="13"/>
                      <a:pt x="1594" y="41"/>
                    </a:cubicBezTo>
                    <a:lnTo>
                      <a:pt x="144" y="1158"/>
                    </a:lnTo>
                    <a:cubicBezTo>
                      <a:pt x="1" y="1264"/>
                      <a:pt x="73" y="1491"/>
                      <a:pt x="251" y="1491"/>
                    </a:cubicBezTo>
                    <a:cubicBezTo>
                      <a:pt x="253" y="1491"/>
                      <a:pt x="255" y="1491"/>
                      <a:pt x="257" y="1491"/>
                    </a:cubicBezTo>
                    <a:cubicBezTo>
                      <a:pt x="300" y="1491"/>
                      <a:pt x="338" y="1480"/>
                      <a:pt x="375" y="1453"/>
                    </a:cubicBezTo>
                    <a:lnTo>
                      <a:pt x="1820" y="336"/>
                    </a:lnTo>
                    <a:cubicBezTo>
                      <a:pt x="1971" y="211"/>
                      <a:pt x="1857" y="1"/>
                      <a:pt x="170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95"/>
              <p:cNvSpPr/>
              <p:nvPr/>
            </p:nvSpPr>
            <p:spPr>
              <a:xfrm>
                <a:off x="12746103" y="-2952749"/>
                <a:ext cx="70692" cy="56651"/>
              </a:xfrm>
              <a:custGeom>
                <a:avLst/>
                <a:gdLst/>
                <a:ahLst/>
                <a:cxnLst/>
                <a:rect l="l" t="t" r="r" b="b"/>
                <a:pathLst>
                  <a:path w="2039" h="1634" extrusionOk="0">
                    <a:moveTo>
                      <a:pt x="1767" y="0"/>
                    </a:moveTo>
                    <a:cubicBezTo>
                      <a:pt x="1726" y="0"/>
                      <a:pt x="1684" y="15"/>
                      <a:pt x="1644" y="50"/>
                    </a:cubicBezTo>
                    <a:lnTo>
                      <a:pt x="135" y="1301"/>
                    </a:lnTo>
                    <a:cubicBezTo>
                      <a:pt x="1" y="1414"/>
                      <a:pt x="81" y="1634"/>
                      <a:pt x="253" y="1634"/>
                    </a:cubicBezTo>
                    <a:cubicBezTo>
                      <a:pt x="296" y="1634"/>
                      <a:pt x="339" y="1618"/>
                      <a:pt x="371" y="1591"/>
                    </a:cubicBezTo>
                    <a:lnTo>
                      <a:pt x="1885" y="334"/>
                    </a:lnTo>
                    <a:cubicBezTo>
                      <a:pt x="2038" y="211"/>
                      <a:pt x="1919" y="0"/>
                      <a:pt x="1767"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95"/>
              <p:cNvSpPr/>
              <p:nvPr/>
            </p:nvSpPr>
            <p:spPr>
              <a:xfrm>
                <a:off x="12806599" y="-2893675"/>
                <a:ext cx="46215" cy="41708"/>
              </a:xfrm>
              <a:custGeom>
                <a:avLst/>
                <a:gdLst/>
                <a:ahLst/>
                <a:cxnLst/>
                <a:rect l="l" t="t" r="r" b="b"/>
                <a:pathLst>
                  <a:path w="1333" h="1203" extrusionOk="0">
                    <a:moveTo>
                      <a:pt x="1060" y="1"/>
                    </a:moveTo>
                    <a:cubicBezTo>
                      <a:pt x="1014" y="1"/>
                      <a:pt x="967" y="20"/>
                      <a:pt x="924" y="64"/>
                    </a:cubicBezTo>
                    <a:lnTo>
                      <a:pt x="114" y="886"/>
                    </a:lnTo>
                    <a:cubicBezTo>
                      <a:pt x="1" y="1004"/>
                      <a:pt x="87" y="1203"/>
                      <a:pt x="248" y="1203"/>
                    </a:cubicBezTo>
                    <a:cubicBezTo>
                      <a:pt x="296" y="1203"/>
                      <a:pt x="344" y="1181"/>
                      <a:pt x="382" y="1149"/>
                    </a:cubicBezTo>
                    <a:lnTo>
                      <a:pt x="1193" y="327"/>
                    </a:lnTo>
                    <a:cubicBezTo>
                      <a:pt x="1332" y="192"/>
                      <a:pt x="1206" y="1"/>
                      <a:pt x="1060"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95"/>
              <p:cNvSpPr/>
              <p:nvPr/>
            </p:nvSpPr>
            <p:spPr>
              <a:xfrm>
                <a:off x="12789819" y="-3084870"/>
                <a:ext cx="140552" cy="239327"/>
              </a:xfrm>
              <a:custGeom>
                <a:avLst/>
                <a:gdLst/>
                <a:ahLst/>
                <a:cxnLst/>
                <a:rect l="l" t="t" r="r" b="b"/>
                <a:pathLst>
                  <a:path w="4054" h="6903" extrusionOk="0">
                    <a:moveTo>
                      <a:pt x="262" y="1"/>
                    </a:moveTo>
                    <a:cubicBezTo>
                      <a:pt x="79" y="1"/>
                      <a:pt x="1" y="277"/>
                      <a:pt x="200" y="360"/>
                    </a:cubicBezTo>
                    <a:cubicBezTo>
                      <a:pt x="624" y="510"/>
                      <a:pt x="1129" y="843"/>
                      <a:pt x="1151" y="1579"/>
                    </a:cubicBezTo>
                    <a:cubicBezTo>
                      <a:pt x="1172" y="2314"/>
                      <a:pt x="1607" y="2588"/>
                      <a:pt x="2021" y="2846"/>
                    </a:cubicBezTo>
                    <a:cubicBezTo>
                      <a:pt x="2466" y="3120"/>
                      <a:pt x="2923" y="3404"/>
                      <a:pt x="3046" y="4307"/>
                    </a:cubicBezTo>
                    <a:cubicBezTo>
                      <a:pt x="3175" y="5128"/>
                      <a:pt x="2934" y="5966"/>
                      <a:pt x="2391" y="6600"/>
                    </a:cubicBezTo>
                    <a:cubicBezTo>
                      <a:pt x="2282" y="6740"/>
                      <a:pt x="2406" y="6902"/>
                      <a:pt x="2543" y="6902"/>
                    </a:cubicBezTo>
                    <a:cubicBezTo>
                      <a:pt x="2588" y="6902"/>
                      <a:pt x="2635" y="6884"/>
                      <a:pt x="2676" y="6841"/>
                    </a:cubicBezTo>
                    <a:cubicBezTo>
                      <a:pt x="3288" y="6132"/>
                      <a:pt x="3562" y="5193"/>
                      <a:pt x="3422" y="4264"/>
                    </a:cubicBezTo>
                    <a:cubicBezTo>
                      <a:pt x="3320" y="3506"/>
                      <a:pt x="3003" y="3104"/>
                      <a:pt x="2660" y="2830"/>
                    </a:cubicBezTo>
                    <a:cubicBezTo>
                      <a:pt x="2665" y="2438"/>
                      <a:pt x="2767" y="1589"/>
                      <a:pt x="3197" y="1525"/>
                    </a:cubicBezTo>
                    <a:cubicBezTo>
                      <a:pt x="3632" y="1455"/>
                      <a:pt x="3927" y="1101"/>
                      <a:pt x="4029" y="515"/>
                    </a:cubicBezTo>
                    <a:cubicBezTo>
                      <a:pt x="4053" y="378"/>
                      <a:pt x="3946" y="296"/>
                      <a:pt x="3840" y="296"/>
                    </a:cubicBezTo>
                    <a:cubicBezTo>
                      <a:pt x="3760" y="296"/>
                      <a:pt x="3679" y="344"/>
                      <a:pt x="3658" y="451"/>
                    </a:cubicBezTo>
                    <a:cubicBezTo>
                      <a:pt x="3610" y="741"/>
                      <a:pt x="3476" y="1101"/>
                      <a:pt x="3138" y="1149"/>
                    </a:cubicBezTo>
                    <a:cubicBezTo>
                      <a:pt x="2493" y="1251"/>
                      <a:pt x="2332" y="2083"/>
                      <a:pt x="2294" y="2572"/>
                    </a:cubicBezTo>
                    <a:lnTo>
                      <a:pt x="2225" y="2529"/>
                    </a:lnTo>
                    <a:cubicBezTo>
                      <a:pt x="1822" y="2282"/>
                      <a:pt x="1537" y="2105"/>
                      <a:pt x="1521" y="1568"/>
                    </a:cubicBezTo>
                    <a:cubicBezTo>
                      <a:pt x="1500" y="832"/>
                      <a:pt x="1075" y="279"/>
                      <a:pt x="324" y="10"/>
                    </a:cubicBezTo>
                    <a:cubicBezTo>
                      <a:pt x="302" y="4"/>
                      <a:pt x="282" y="1"/>
                      <a:pt x="262"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95"/>
              <p:cNvSpPr/>
              <p:nvPr/>
            </p:nvSpPr>
            <p:spPr>
              <a:xfrm>
                <a:off x="12918577" y="-3004335"/>
                <a:ext cx="62337" cy="42713"/>
              </a:xfrm>
              <a:custGeom>
                <a:avLst/>
                <a:gdLst/>
                <a:ahLst/>
                <a:cxnLst/>
                <a:rect l="l" t="t" r="r" b="b"/>
                <a:pathLst>
                  <a:path w="1798" h="1232" extrusionOk="0">
                    <a:moveTo>
                      <a:pt x="269" y="0"/>
                    </a:moveTo>
                    <a:cubicBezTo>
                      <a:pt x="111" y="0"/>
                      <a:pt x="1" y="225"/>
                      <a:pt x="165" y="340"/>
                    </a:cubicBezTo>
                    <a:lnTo>
                      <a:pt x="1443" y="1200"/>
                    </a:lnTo>
                    <a:cubicBezTo>
                      <a:pt x="1470" y="1221"/>
                      <a:pt x="1507" y="1232"/>
                      <a:pt x="1545" y="1232"/>
                    </a:cubicBezTo>
                    <a:cubicBezTo>
                      <a:pt x="1727" y="1232"/>
                      <a:pt x="1797" y="995"/>
                      <a:pt x="1647" y="893"/>
                    </a:cubicBezTo>
                    <a:lnTo>
                      <a:pt x="374" y="34"/>
                    </a:lnTo>
                    <a:cubicBezTo>
                      <a:pt x="338" y="11"/>
                      <a:pt x="302" y="0"/>
                      <a:pt x="26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95"/>
              <p:cNvSpPr/>
              <p:nvPr/>
            </p:nvSpPr>
            <p:spPr>
              <a:xfrm>
                <a:off x="12921663" y="-2926193"/>
                <a:ext cx="39316" cy="31792"/>
              </a:xfrm>
              <a:custGeom>
                <a:avLst/>
                <a:gdLst/>
                <a:ahLst/>
                <a:cxnLst/>
                <a:rect l="l" t="t" r="r" b="b"/>
                <a:pathLst>
                  <a:path w="1134" h="917" extrusionOk="0">
                    <a:moveTo>
                      <a:pt x="263" y="1"/>
                    </a:moveTo>
                    <a:cubicBezTo>
                      <a:pt x="115" y="1"/>
                      <a:pt x="1" y="191"/>
                      <a:pt x="129" y="320"/>
                    </a:cubicBezTo>
                    <a:lnTo>
                      <a:pt x="763" y="868"/>
                    </a:lnTo>
                    <a:cubicBezTo>
                      <a:pt x="795" y="900"/>
                      <a:pt x="838" y="916"/>
                      <a:pt x="881" y="916"/>
                    </a:cubicBezTo>
                    <a:cubicBezTo>
                      <a:pt x="1053" y="916"/>
                      <a:pt x="1134" y="702"/>
                      <a:pt x="1005" y="589"/>
                    </a:cubicBezTo>
                    <a:lnTo>
                      <a:pt x="376" y="41"/>
                    </a:lnTo>
                    <a:cubicBezTo>
                      <a:pt x="339" y="13"/>
                      <a:pt x="300" y="1"/>
                      <a:pt x="263"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09" name="Google Shape;2209;p95"/>
          <p:cNvGrpSpPr/>
          <p:nvPr/>
        </p:nvGrpSpPr>
        <p:grpSpPr>
          <a:xfrm>
            <a:off x="6946868" y="45591"/>
            <a:ext cx="2227663" cy="3522964"/>
            <a:chOff x="6946868" y="45591"/>
            <a:chExt cx="2227663" cy="3522964"/>
          </a:xfrm>
        </p:grpSpPr>
        <p:grpSp>
          <p:nvGrpSpPr>
            <p:cNvPr id="2210" name="Google Shape;2210;p95"/>
            <p:cNvGrpSpPr/>
            <p:nvPr/>
          </p:nvGrpSpPr>
          <p:grpSpPr>
            <a:xfrm flipH="1">
              <a:off x="6946868" y="1540037"/>
              <a:ext cx="715265" cy="715265"/>
              <a:chOff x="8133572" y="1009826"/>
              <a:chExt cx="594419" cy="594419"/>
            </a:xfrm>
          </p:grpSpPr>
          <p:sp>
            <p:nvSpPr>
              <p:cNvPr id="2211" name="Google Shape;2211;p95"/>
              <p:cNvSpPr/>
              <p:nvPr/>
            </p:nvSpPr>
            <p:spPr>
              <a:xfrm rot="-2700000">
                <a:off x="8216950" y="1100550"/>
                <a:ext cx="427664" cy="412972"/>
              </a:xfrm>
              <a:custGeom>
                <a:avLst/>
                <a:gdLst/>
                <a:ahLst/>
                <a:cxnLst/>
                <a:rect l="l" t="t" r="r" b="b"/>
                <a:pathLst>
                  <a:path w="14438" h="13942" extrusionOk="0">
                    <a:moveTo>
                      <a:pt x="774" y="0"/>
                    </a:moveTo>
                    <a:cubicBezTo>
                      <a:pt x="342" y="0"/>
                      <a:pt x="0" y="347"/>
                      <a:pt x="0" y="778"/>
                    </a:cubicBezTo>
                    <a:cubicBezTo>
                      <a:pt x="0" y="4297"/>
                      <a:pt x="1423" y="7608"/>
                      <a:pt x="4010" y="10096"/>
                    </a:cubicBezTo>
                    <a:cubicBezTo>
                      <a:pt x="6597" y="12584"/>
                      <a:pt x="10022" y="13942"/>
                      <a:pt x="13659" y="13942"/>
                    </a:cubicBezTo>
                    <a:cubicBezTo>
                      <a:pt x="14090" y="13942"/>
                      <a:pt x="14437" y="13595"/>
                      <a:pt x="14437" y="13168"/>
                    </a:cubicBezTo>
                    <a:lnTo>
                      <a:pt x="14437" y="778"/>
                    </a:lnTo>
                    <a:cubicBezTo>
                      <a:pt x="14437" y="347"/>
                      <a:pt x="14085" y="0"/>
                      <a:pt x="13659" y="0"/>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95"/>
              <p:cNvSpPr/>
              <p:nvPr/>
            </p:nvSpPr>
            <p:spPr>
              <a:xfrm rot="-2700000">
                <a:off x="8239918" y="1123625"/>
                <a:ext cx="381722" cy="367030"/>
              </a:xfrm>
              <a:custGeom>
                <a:avLst/>
                <a:gdLst/>
                <a:ahLst/>
                <a:cxnLst/>
                <a:rect l="l" t="t" r="r" b="b"/>
                <a:pathLst>
                  <a:path w="12887" h="12391" extrusionOk="0">
                    <a:moveTo>
                      <a:pt x="1" y="0"/>
                    </a:moveTo>
                    <a:cubicBezTo>
                      <a:pt x="1" y="6840"/>
                      <a:pt x="5764" y="12390"/>
                      <a:pt x="12886" y="12390"/>
                    </a:cubicBezTo>
                    <a:lnTo>
                      <a:pt x="12886" y="11374"/>
                    </a:lnTo>
                    <a:cubicBezTo>
                      <a:pt x="6349" y="11374"/>
                      <a:pt x="1056" y="6280"/>
                      <a:pt x="10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95"/>
              <p:cNvSpPr/>
              <p:nvPr/>
            </p:nvSpPr>
            <p:spPr>
              <a:xfrm rot="-2700000">
                <a:off x="8255848" y="1117028"/>
                <a:ext cx="350591" cy="336935"/>
              </a:xfrm>
              <a:custGeom>
                <a:avLst/>
                <a:gdLst/>
                <a:ahLst/>
                <a:cxnLst/>
                <a:rect l="l" t="t" r="r" b="b"/>
                <a:pathLst>
                  <a:path w="11836" h="11375" extrusionOk="0">
                    <a:moveTo>
                      <a:pt x="0" y="0"/>
                    </a:moveTo>
                    <a:cubicBezTo>
                      <a:pt x="0" y="6280"/>
                      <a:pt x="5298" y="11374"/>
                      <a:pt x="11835" y="11374"/>
                    </a:cubicBezTo>
                    <a:lnTo>
                      <a:pt x="11835" y="10527"/>
                    </a:lnTo>
                    <a:cubicBezTo>
                      <a:pt x="5789" y="10527"/>
                      <a:pt x="882" y="5809"/>
                      <a:pt x="8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95"/>
              <p:cNvSpPr/>
              <p:nvPr/>
            </p:nvSpPr>
            <p:spPr>
              <a:xfrm rot="-2700000">
                <a:off x="8269265" y="1111471"/>
                <a:ext cx="324465" cy="311817"/>
              </a:xfrm>
              <a:custGeom>
                <a:avLst/>
                <a:gdLst/>
                <a:ahLst/>
                <a:cxnLst/>
                <a:rect l="l" t="t" r="r" b="b"/>
                <a:pathLst>
                  <a:path w="10954" h="10527" extrusionOk="0">
                    <a:moveTo>
                      <a:pt x="0" y="0"/>
                    </a:moveTo>
                    <a:cubicBezTo>
                      <a:pt x="0" y="5809"/>
                      <a:pt x="4907" y="10527"/>
                      <a:pt x="10953" y="10527"/>
                    </a:cubicBezTo>
                    <a:lnTo>
                      <a:pt x="109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95"/>
              <p:cNvSpPr/>
              <p:nvPr/>
            </p:nvSpPr>
            <p:spPr>
              <a:xfrm rot="-2700000">
                <a:off x="8371733" y="1143292"/>
                <a:ext cx="35574" cy="47186"/>
              </a:xfrm>
              <a:custGeom>
                <a:avLst/>
                <a:gdLst/>
                <a:ahLst/>
                <a:cxnLst/>
                <a:rect l="l" t="t" r="r" b="b"/>
                <a:pathLst>
                  <a:path w="1201" h="1593" extrusionOk="0">
                    <a:moveTo>
                      <a:pt x="884" y="1"/>
                    </a:moveTo>
                    <a:cubicBezTo>
                      <a:pt x="619" y="1"/>
                      <a:pt x="202" y="594"/>
                      <a:pt x="105" y="867"/>
                    </a:cubicBezTo>
                    <a:cubicBezTo>
                      <a:pt x="1" y="1160"/>
                      <a:pt x="130" y="1472"/>
                      <a:pt x="387" y="1566"/>
                    </a:cubicBezTo>
                    <a:cubicBezTo>
                      <a:pt x="438" y="1584"/>
                      <a:pt x="489" y="1593"/>
                      <a:pt x="541" y="1593"/>
                    </a:cubicBezTo>
                    <a:cubicBezTo>
                      <a:pt x="757" y="1593"/>
                      <a:pt x="966" y="1441"/>
                      <a:pt x="1046" y="1204"/>
                    </a:cubicBezTo>
                    <a:cubicBezTo>
                      <a:pt x="1151" y="912"/>
                      <a:pt x="1200" y="99"/>
                      <a:pt x="937" y="10"/>
                    </a:cubicBezTo>
                    <a:cubicBezTo>
                      <a:pt x="921" y="4"/>
                      <a:pt x="903" y="1"/>
                      <a:pt x="8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95"/>
              <p:cNvSpPr/>
              <p:nvPr/>
            </p:nvSpPr>
            <p:spPr>
              <a:xfrm rot="-2700000">
                <a:off x="8464274" y="1148678"/>
                <a:ext cx="32612" cy="48311"/>
              </a:xfrm>
              <a:custGeom>
                <a:avLst/>
                <a:gdLst/>
                <a:ahLst/>
                <a:cxnLst/>
                <a:rect l="l" t="t" r="r" b="b"/>
                <a:pathLst>
                  <a:path w="1101" h="1631" extrusionOk="0">
                    <a:moveTo>
                      <a:pt x="721" y="0"/>
                    </a:moveTo>
                    <a:cubicBezTo>
                      <a:pt x="453" y="0"/>
                      <a:pt x="112" y="687"/>
                      <a:pt x="60" y="984"/>
                    </a:cubicBezTo>
                    <a:cubicBezTo>
                      <a:pt x="0" y="1286"/>
                      <a:pt x="179" y="1574"/>
                      <a:pt x="451" y="1623"/>
                    </a:cubicBezTo>
                    <a:cubicBezTo>
                      <a:pt x="479" y="1628"/>
                      <a:pt x="506" y="1631"/>
                      <a:pt x="533" y="1631"/>
                    </a:cubicBezTo>
                    <a:cubicBezTo>
                      <a:pt x="775" y="1631"/>
                      <a:pt x="992" y="1438"/>
                      <a:pt x="1041" y="1162"/>
                    </a:cubicBezTo>
                    <a:cubicBezTo>
                      <a:pt x="1101" y="855"/>
                      <a:pt x="1021" y="52"/>
                      <a:pt x="749" y="3"/>
                    </a:cubicBezTo>
                    <a:cubicBezTo>
                      <a:pt x="740" y="1"/>
                      <a:pt x="731" y="0"/>
                      <a:pt x="7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95"/>
              <p:cNvSpPr/>
              <p:nvPr/>
            </p:nvSpPr>
            <p:spPr>
              <a:xfrm rot="-2700000">
                <a:off x="8414922" y="1099251"/>
                <a:ext cx="32612" cy="48459"/>
              </a:xfrm>
              <a:custGeom>
                <a:avLst/>
                <a:gdLst/>
                <a:ahLst/>
                <a:cxnLst/>
                <a:rect l="l" t="t" r="r" b="b"/>
                <a:pathLst>
                  <a:path w="1101" h="1636" extrusionOk="0">
                    <a:moveTo>
                      <a:pt x="722" y="0"/>
                    </a:moveTo>
                    <a:cubicBezTo>
                      <a:pt x="453" y="0"/>
                      <a:pt x="112" y="691"/>
                      <a:pt x="60" y="984"/>
                    </a:cubicBezTo>
                    <a:cubicBezTo>
                      <a:pt x="0" y="1291"/>
                      <a:pt x="179" y="1578"/>
                      <a:pt x="451" y="1628"/>
                    </a:cubicBezTo>
                    <a:cubicBezTo>
                      <a:pt x="478" y="1633"/>
                      <a:pt x="505" y="1635"/>
                      <a:pt x="532" y="1635"/>
                    </a:cubicBezTo>
                    <a:cubicBezTo>
                      <a:pt x="774" y="1635"/>
                      <a:pt x="992" y="1439"/>
                      <a:pt x="1041" y="1167"/>
                    </a:cubicBezTo>
                    <a:cubicBezTo>
                      <a:pt x="1101" y="860"/>
                      <a:pt x="1021" y="52"/>
                      <a:pt x="749" y="2"/>
                    </a:cubicBezTo>
                    <a:cubicBezTo>
                      <a:pt x="740" y="1"/>
                      <a:pt x="731" y="0"/>
                      <a:pt x="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95"/>
              <p:cNvSpPr/>
              <p:nvPr/>
            </p:nvSpPr>
            <p:spPr>
              <a:xfrm rot="-2700000">
                <a:off x="8421043" y="1192618"/>
                <a:ext cx="35574" cy="47156"/>
              </a:xfrm>
              <a:custGeom>
                <a:avLst/>
                <a:gdLst/>
                <a:ahLst/>
                <a:cxnLst/>
                <a:rect l="l" t="t" r="r" b="b"/>
                <a:pathLst>
                  <a:path w="1201" h="1592" extrusionOk="0">
                    <a:moveTo>
                      <a:pt x="887" y="1"/>
                    </a:moveTo>
                    <a:cubicBezTo>
                      <a:pt x="622" y="1"/>
                      <a:pt x="202" y="597"/>
                      <a:pt x="105" y="871"/>
                    </a:cubicBezTo>
                    <a:cubicBezTo>
                      <a:pt x="1" y="1164"/>
                      <a:pt x="130" y="1476"/>
                      <a:pt x="387" y="1565"/>
                    </a:cubicBezTo>
                    <a:cubicBezTo>
                      <a:pt x="438" y="1583"/>
                      <a:pt x="489" y="1592"/>
                      <a:pt x="541" y="1592"/>
                    </a:cubicBezTo>
                    <a:cubicBezTo>
                      <a:pt x="757" y="1592"/>
                      <a:pt x="966" y="1440"/>
                      <a:pt x="1046" y="1203"/>
                    </a:cubicBezTo>
                    <a:cubicBezTo>
                      <a:pt x="1151" y="911"/>
                      <a:pt x="1200" y="103"/>
                      <a:pt x="937" y="9"/>
                    </a:cubicBezTo>
                    <a:cubicBezTo>
                      <a:pt x="921" y="3"/>
                      <a:pt x="904" y="1"/>
                      <a:pt x="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9" name="Google Shape;2219;p95"/>
            <p:cNvGrpSpPr/>
            <p:nvPr/>
          </p:nvGrpSpPr>
          <p:grpSpPr>
            <a:xfrm flipH="1">
              <a:off x="7448179" y="2853311"/>
              <a:ext cx="863978" cy="715244"/>
              <a:chOff x="8260386" y="2306480"/>
              <a:chExt cx="635278" cy="525915"/>
            </a:xfrm>
          </p:grpSpPr>
          <p:sp>
            <p:nvSpPr>
              <p:cNvPr id="2220" name="Google Shape;2220;p95"/>
              <p:cNvSpPr/>
              <p:nvPr/>
            </p:nvSpPr>
            <p:spPr>
              <a:xfrm rot="1799661">
                <a:off x="8290838" y="2431587"/>
                <a:ext cx="574375" cy="275700"/>
              </a:xfrm>
              <a:custGeom>
                <a:avLst/>
                <a:gdLst/>
                <a:ahLst/>
                <a:cxnLst/>
                <a:rect l="l" t="t" r="r" b="b"/>
                <a:pathLst>
                  <a:path w="23175" h="11124" extrusionOk="0">
                    <a:moveTo>
                      <a:pt x="22300" y="1"/>
                    </a:moveTo>
                    <a:cubicBezTo>
                      <a:pt x="22297" y="1"/>
                      <a:pt x="22294" y="1"/>
                      <a:pt x="22292" y="1"/>
                    </a:cubicBezTo>
                    <a:lnTo>
                      <a:pt x="22278" y="1"/>
                    </a:lnTo>
                    <a:cubicBezTo>
                      <a:pt x="22151" y="1"/>
                      <a:pt x="22029" y="29"/>
                      <a:pt x="21911" y="85"/>
                    </a:cubicBezTo>
                    <a:lnTo>
                      <a:pt x="21268" y="85"/>
                    </a:lnTo>
                    <a:cubicBezTo>
                      <a:pt x="21235" y="81"/>
                      <a:pt x="21203" y="76"/>
                      <a:pt x="21170" y="76"/>
                    </a:cubicBezTo>
                    <a:lnTo>
                      <a:pt x="4723" y="76"/>
                    </a:lnTo>
                    <a:cubicBezTo>
                      <a:pt x="4690" y="76"/>
                      <a:pt x="4657" y="81"/>
                      <a:pt x="4624" y="85"/>
                    </a:cubicBezTo>
                    <a:lnTo>
                      <a:pt x="954" y="85"/>
                    </a:lnTo>
                    <a:cubicBezTo>
                      <a:pt x="428" y="85"/>
                      <a:pt x="1" y="512"/>
                      <a:pt x="1" y="1038"/>
                    </a:cubicBezTo>
                    <a:lnTo>
                      <a:pt x="1" y="1648"/>
                    </a:lnTo>
                    <a:cubicBezTo>
                      <a:pt x="1" y="2089"/>
                      <a:pt x="306" y="2479"/>
                      <a:pt x="738" y="2578"/>
                    </a:cubicBezTo>
                    <a:lnTo>
                      <a:pt x="2775" y="3052"/>
                    </a:lnTo>
                    <a:cubicBezTo>
                      <a:pt x="3479" y="6206"/>
                      <a:pt x="5615" y="8844"/>
                      <a:pt x="8548" y="10186"/>
                    </a:cubicBezTo>
                    <a:cubicBezTo>
                      <a:pt x="9912" y="10813"/>
                      <a:pt x="11376" y="11123"/>
                      <a:pt x="12839" y="11123"/>
                    </a:cubicBezTo>
                    <a:cubicBezTo>
                      <a:pt x="14522" y="11123"/>
                      <a:pt x="16202" y="10712"/>
                      <a:pt x="17725" y="9895"/>
                    </a:cubicBezTo>
                    <a:cubicBezTo>
                      <a:pt x="17733" y="9895"/>
                      <a:pt x="17741" y="9896"/>
                      <a:pt x="17749" y="9896"/>
                    </a:cubicBezTo>
                    <a:cubicBezTo>
                      <a:pt x="17919" y="9896"/>
                      <a:pt x="18088" y="9849"/>
                      <a:pt x="18236" y="9754"/>
                    </a:cubicBezTo>
                    <a:cubicBezTo>
                      <a:pt x="19870" y="8722"/>
                      <a:pt x="21184" y="7248"/>
                      <a:pt x="22019" y="5502"/>
                    </a:cubicBezTo>
                    <a:cubicBezTo>
                      <a:pt x="22545" y="4479"/>
                      <a:pt x="22892" y="3371"/>
                      <a:pt x="23047" y="2230"/>
                    </a:cubicBezTo>
                    <a:cubicBezTo>
                      <a:pt x="23127" y="1780"/>
                      <a:pt x="23169" y="1324"/>
                      <a:pt x="23174" y="869"/>
                    </a:cubicBezTo>
                    <a:cubicBezTo>
                      <a:pt x="23169" y="389"/>
                      <a:pt x="22780" y="1"/>
                      <a:pt x="22300" y="1"/>
                    </a:cubicBezTo>
                    <a:close/>
                  </a:path>
                </a:pathLst>
              </a:custGeom>
              <a:solidFill>
                <a:schemeClr val="accent5"/>
              </a:solidFill>
              <a:ln w="28575" cap="flat" cmpd="sng">
                <a:solidFill>
                  <a:schemeClr val="accent5"/>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95"/>
              <p:cNvSpPr/>
              <p:nvPr/>
            </p:nvSpPr>
            <p:spPr>
              <a:xfrm rot="1799661">
                <a:off x="8308465" y="2451538"/>
                <a:ext cx="537471" cy="237507"/>
              </a:xfrm>
              <a:custGeom>
                <a:avLst/>
                <a:gdLst/>
                <a:ahLst/>
                <a:cxnLst/>
                <a:rect l="l" t="t" r="r" b="b"/>
                <a:pathLst>
                  <a:path w="21686" h="9583" extrusionOk="0">
                    <a:moveTo>
                      <a:pt x="221" y="0"/>
                    </a:moveTo>
                    <a:cubicBezTo>
                      <a:pt x="99" y="0"/>
                      <a:pt x="0" y="99"/>
                      <a:pt x="0" y="221"/>
                    </a:cubicBezTo>
                    <a:lnTo>
                      <a:pt x="0" y="827"/>
                    </a:lnTo>
                    <a:cubicBezTo>
                      <a:pt x="0" y="930"/>
                      <a:pt x="70" y="1019"/>
                      <a:pt x="174" y="1042"/>
                    </a:cubicBezTo>
                    <a:lnTo>
                      <a:pt x="2671" y="1629"/>
                    </a:lnTo>
                    <a:cubicBezTo>
                      <a:pt x="3464" y="6261"/>
                      <a:pt x="7480" y="9583"/>
                      <a:pt x="12099" y="9583"/>
                    </a:cubicBezTo>
                    <a:cubicBezTo>
                      <a:pt x="12371" y="9583"/>
                      <a:pt x="12646" y="9571"/>
                      <a:pt x="12922" y="9548"/>
                    </a:cubicBezTo>
                    <a:cubicBezTo>
                      <a:pt x="17879" y="9121"/>
                      <a:pt x="21685" y="4971"/>
                      <a:pt x="21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95"/>
              <p:cNvSpPr/>
              <p:nvPr/>
            </p:nvSpPr>
            <p:spPr>
              <a:xfrm rot="1799661">
                <a:off x="8648811" y="2541257"/>
                <a:ext cx="44339" cy="52072"/>
              </a:xfrm>
              <a:custGeom>
                <a:avLst/>
                <a:gdLst/>
                <a:ahLst/>
                <a:cxnLst/>
                <a:rect l="l" t="t" r="r" b="b"/>
                <a:pathLst>
                  <a:path w="1789" h="2101" extrusionOk="0">
                    <a:moveTo>
                      <a:pt x="714" y="303"/>
                    </a:moveTo>
                    <a:cubicBezTo>
                      <a:pt x="812" y="308"/>
                      <a:pt x="906" y="340"/>
                      <a:pt x="981" y="402"/>
                    </a:cubicBezTo>
                    <a:cubicBezTo>
                      <a:pt x="1305" y="655"/>
                      <a:pt x="1465" y="1063"/>
                      <a:pt x="1399" y="1472"/>
                    </a:cubicBezTo>
                    <a:cubicBezTo>
                      <a:pt x="1375" y="1561"/>
                      <a:pt x="1324" y="1720"/>
                      <a:pt x="1178" y="1777"/>
                    </a:cubicBezTo>
                    <a:cubicBezTo>
                      <a:pt x="1142" y="1792"/>
                      <a:pt x="1106" y="1798"/>
                      <a:pt x="1071" y="1798"/>
                    </a:cubicBezTo>
                    <a:cubicBezTo>
                      <a:pt x="963" y="1798"/>
                      <a:pt x="864" y="1741"/>
                      <a:pt x="807" y="1702"/>
                    </a:cubicBezTo>
                    <a:cubicBezTo>
                      <a:pt x="484" y="1448"/>
                      <a:pt x="324" y="1035"/>
                      <a:pt x="390" y="632"/>
                    </a:cubicBezTo>
                    <a:cubicBezTo>
                      <a:pt x="408" y="538"/>
                      <a:pt x="465" y="383"/>
                      <a:pt x="610" y="322"/>
                    </a:cubicBezTo>
                    <a:cubicBezTo>
                      <a:pt x="643" y="308"/>
                      <a:pt x="681" y="303"/>
                      <a:pt x="714" y="303"/>
                    </a:cubicBezTo>
                    <a:close/>
                    <a:moveTo>
                      <a:pt x="715" y="0"/>
                    </a:moveTo>
                    <a:cubicBezTo>
                      <a:pt x="643" y="0"/>
                      <a:pt x="571" y="13"/>
                      <a:pt x="502" y="40"/>
                    </a:cubicBezTo>
                    <a:cubicBezTo>
                      <a:pt x="301" y="120"/>
                      <a:pt x="155" y="308"/>
                      <a:pt x="99" y="561"/>
                    </a:cubicBezTo>
                    <a:cubicBezTo>
                      <a:pt x="0" y="1087"/>
                      <a:pt x="207" y="1622"/>
                      <a:pt x="634" y="1950"/>
                    </a:cubicBezTo>
                    <a:cubicBezTo>
                      <a:pt x="761" y="2044"/>
                      <a:pt x="911" y="2096"/>
                      <a:pt x="1070" y="2101"/>
                    </a:cubicBezTo>
                    <a:cubicBezTo>
                      <a:pt x="1145" y="2101"/>
                      <a:pt x="1216" y="2087"/>
                      <a:pt x="1286" y="2058"/>
                    </a:cubicBezTo>
                    <a:cubicBezTo>
                      <a:pt x="1488" y="1979"/>
                      <a:pt x="1634" y="1796"/>
                      <a:pt x="1690" y="1537"/>
                    </a:cubicBezTo>
                    <a:cubicBezTo>
                      <a:pt x="1788" y="1012"/>
                      <a:pt x="1577" y="477"/>
                      <a:pt x="1155" y="153"/>
                    </a:cubicBezTo>
                    <a:cubicBezTo>
                      <a:pt x="1011" y="53"/>
                      <a:pt x="861" y="0"/>
                      <a:pt x="71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95"/>
              <p:cNvSpPr/>
              <p:nvPr/>
            </p:nvSpPr>
            <p:spPr>
              <a:xfrm rot="1799661">
                <a:off x="8576440" y="2544356"/>
                <a:ext cx="55517" cy="38961"/>
              </a:xfrm>
              <a:custGeom>
                <a:avLst/>
                <a:gdLst/>
                <a:ahLst/>
                <a:cxnLst/>
                <a:rect l="l" t="t" r="r" b="b"/>
                <a:pathLst>
                  <a:path w="2240" h="1572" extrusionOk="0">
                    <a:moveTo>
                      <a:pt x="1283" y="304"/>
                    </a:moveTo>
                    <a:cubicBezTo>
                      <a:pt x="1409" y="304"/>
                      <a:pt x="1535" y="332"/>
                      <a:pt x="1653" y="384"/>
                    </a:cubicBezTo>
                    <a:cubicBezTo>
                      <a:pt x="1737" y="422"/>
                      <a:pt x="1883" y="511"/>
                      <a:pt x="1906" y="666"/>
                    </a:cubicBezTo>
                    <a:cubicBezTo>
                      <a:pt x="1930" y="821"/>
                      <a:pt x="1822" y="948"/>
                      <a:pt x="1751" y="1009"/>
                    </a:cubicBezTo>
                    <a:cubicBezTo>
                      <a:pt x="1545" y="1179"/>
                      <a:pt x="1289" y="1268"/>
                      <a:pt x="1031" y="1268"/>
                    </a:cubicBezTo>
                    <a:cubicBezTo>
                      <a:pt x="891" y="1268"/>
                      <a:pt x="750" y="1242"/>
                      <a:pt x="615" y="1187"/>
                    </a:cubicBezTo>
                    <a:cubicBezTo>
                      <a:pt x="531" y="1149"/>
                      <a:pt x="385" y="1060"/>
                      <a:pt x="362" y="905"/>
                    </a:cubicBezTo>
                    <a:cubicBezTo>
                      <a:pt x="324" y="652"/>
                      <a:pt x="644" y="384"/>
                      <a:pt x="1061" y="319"/>
                    </a:cubicBezTo>
                    <a:cubicBezTo>
                      <a:pt x="1122" y="309"/>
                      <a:pt x="1188" y="305"/>
                      <a:pt x="1249" y="305"/>
                    </a:cubicBezTo>
                    <a:lnTo>
                      <a:pt x="1254" y="305"/>
                    </a:lnTo>
                    <a:cubicBezTo>
                      <a:pt x="1264" y="304"/>
                      <a:pt x="1273" y="304"/>
                      <a:pt x="1283" y="304"/>
                    </a:cubicBezTo>
                    <a:close/>
                    <a:moveTo>
                      <a:pt x="1240" y="0"/>
                    </a:moveTo>
                    <a:cubicBezTo>
                      <a:pt x="1166" y="0"/>
                      <a:pt x="1092" y="6"/>
                      <a:pt x="1019" y="18"/>
                    </a:cubicBezTo>
                    <a:cubicBezTo>
                      <a:pt x="418" y="112"/>
                      <a:pt x="1" y="520"/>
                      <a:pt x="66" y="952"/>
                    </a:cubicBezTo>
                    <a:cubicBezTo>
                      <a:pt x="99" y="1168"/>
                      <a:pt x="249" y="1347"/>
                      <a:pt x="489" y="1459"/>
                    </a:cubicBezTo>
                    <a:cubicBezTo>
                      <a:pt x="653" y="1534"/>
                      <a:pt x="836" y="1572"/>
                      <a:pt x="1019" y="1572"/>
                    </a:cubicBezTo>
                    <a:cubicBezTo>
                      <a:pt x="1099" y="1572"/>
                      <a:pt x="1174" y="1567"/>
                      <a:pt x="1249" y="1553"/>
                    </a:cubicBezTo>
                    <a:cubicBezTo>
                      <a:pt x="1512" y="1520"/>
                      <a:pt x="1756" y="1408"/>
                      <a:pt x="1953" y="1234"/>
                    </a:cubicBezTo>
                    <a:cubicBezTo>
                      <a:pt x="2150" y="1056"/>
                      <a:pt x="2240" y="840"/>
                      <a:pt x="2207" y="624"/>
                    </a:cubicBezTo>
                    <a:cubicBezTo>
                      <a:pt x="2169" y="408"/>
                      <a:pt x="2024" y="225"/>
                      <a:pt x="1784" y="112"/>
                    </a:cubicBezTo>
                    <a:cubicBezTo>
                      <a:pt x="1609" y="38"/>
                      <a:pt x="1425" y="0"/>
                      <a:pt x="1240"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95"/>
              <p:cNvSpPr/>
              <p:nvPr/>
            </p:nvSpPr>
            <p:spPr>
              <a:xfrm rot="1799661">
                <a:off x="8585794" y="2597132"/>
                <a:ext cx="38515" cy="53782"/>
              </a:xfrm>
              <a:custGeom>
                <a:avLst/>
                <a:gdLst/>
                <a:ahLst/>
                <a:cxnLst/>
                <a:rect l="l" t="t" r="r" b="b"/>
                <a:pathLst>
                  <a:path w="1554" h="2170" extrusionOk="0">
                    <a:moveTo>
                      <a:pt x="775" y="306"/>
                    </a:moveTo>
                    <a:cubicBezTo>
                      <a:pt x="1033" y="306"/>
                      <a:pt x="1249" y="663"/>
                      <a:pt x="1249" y="1085"/>
                    </a:cubicBezTo>
                    <a:cubicBezTo>
                      <a:pt x="1249" y="1508"/>
                      <a:pt x="1033" y="1864"/>
                      <a:pt x="775" y="1864"/>
                    </a:cubicBezTo>
                    <a:cubicBezTo>
                      <a:pt x="516" y="1864"/>
                      <a:pt x="300" y="1508"/>
                      <a:pt x="300" y="1085"/>
                    </a:cubicBezTo>
                    <a:cubicBezTo>
                      <a:pt x="300" y="663"/>
                      <a:pt x="516" y="306"/>
                      <a:pt x="775" y="306"/>
                    </a:cubicBezTo>
                    <a:close/>
                    <a:moveTo>
                      <a:pt x="775" y="1"/>
                    </a:moveTo>
                    <a:cubicBezTo>
                      <a:pt x="338" y="1"/>
                      <a:pt x="0" y="480"/>
                      <a:pt x="0" y="1085"/>
                    </a:cubicBezTo>
                    <a:cubicBezTo>
                      <a:pt x="0" y="1691"/>
                      <a:pt x="338" y="2169"/>
                      <a:pt x="775" y="2169"/>
                    </a:cubicBezTo>
                    <a:cubicBezTo>
                      <a:pt x="1211" y="2169"/>
                      <a:pt x="1554" y="1691"/>
                      <a:pt x="1554" y="1085"/>
                    </a:cubicBezTo>
                    <a:cubicBezTo>
                      <a:pt x="1554" y="480"/>
                      <a:pt x="1211" y="1"/>
                      <a:pt x="775"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95"/>
              <p:cNvSpPr/>
              <p:nvPr/>
            </p:nvSpPr>
            <p:spPr>
              <a:xfrm rot="1799661">
                <a:off x="8519776" y="2568098"/>
                <a:ext cx="55269" cy="45355"/>
              </a:xfrm>
              <a:custGeom>
                <a:avLst/>
                <a:gdLst/>
                <a:ahLst/>
                <a:cxnLst/>
                <a:rect l="l" t="t" r="r" b="b"/>
                <a:pathLst>
                  <a:path w="2230" h="1830" extrusionOk="0">
                    <a:moveTo>
                      <a:pt x="809" y="301"/>
                    </a:moveTo>
                    <a:cubicBezTo>
                      <a:pt x="994" y="301"/>
                      <a:pt x="1219" y="385"/>
                      <a:pt x="1413" y="543"/>
                    </a:cubicBezTo>
                    <a:cubicBezTo>
                      <a:pt x="1742" y="806"/>
                      <a:pt x="1883" y="1200"/>
                      <a:pt x="1723" y="1402"/>
                    </a:cubicBezTo>
                    <a:cubicBezTo>
                      <a:pt x="1658" y="1484"/>
                      <a:pt x="1550" y="1524"/>
                      <a:pt x="1423" y="1524"/>
                    </a:cubicBezTo>
                    <a:cubicBezTo>
                      <a:pt x="1238" y="1524"/>
                      <a:pt x="1012" y="1441"/>
                      <a:pt x="817" y="1285"/>
                    </a:cubicBezTo>
                    <a:cubicBezTo>
                      <a:pt x="488" y="1017"/>
                      <a:pt x="343" y="628"/>
                      <a:pt x="507" y="426"/>
                    </a:cubicBezTo>
                    <a:cubicBezTo>
                      <a:pt x="573" y="341"/>
                      <a:pt x="681" y="301"/>
                      <a:pt x="809" y="301"/>
                    </a:cubicBezTo>
                    <a:close/>
                    <a:moveTo>
                      <a:pt x="808" y="0"/>
                    </a:moveTo>
                    <a:cubicBezTo>
                      <a:pt x="591" y="0"/>
                      <a:pt x="398" y="77"/>
                      <a:pt x="273" y="233"/>
                    </a:cubicBezTo>
                    <a:cubicBezTo>
                      <a:pt x="0" y="576"/>
                      <a:pt x="155" y="1139"/>
                      <a:pt x="629" y="1520"/>
                    </a:cubicBezTo>
                    <a:cubicBezTo>
                      <a:pt x="850" y="1707"/>
                      <a:pt x="1127" y="1815"/>
                      <a:pt x="1418" y="1829"/>
                    </a:cubicBezTo>
                    <a:cubicBezTo>
                      <a:pt x="1423" y="1829"/>
                      <a:pt x="1429" y="1830"/>
                      <a:pt x="1434" y="1830"/>
                    </a:cubicBezTo>
                    <a:cubicBezTo>
                      <a:pt x="1635" y="1830"/>
                      <a:pt x="1825" y="1745"/>
                      <a:pt x="1958" y="1595"/>
                    </a:cubicBezTo>
                    <a:cubicBezTo>
                      <a:pt x="2230" y="1252"/>
                      <a:pt x="2075" y="689"/>
                      <a:pt x="1601" y="309"/>
                    </a:cubicBezTo>
                    <a:cubicBezTo>
                      <a:pt x="1346" y="104"/>
                      <a:pt x="1060" y="0"/>
                      <a:pt x="80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95"/>
              <p:cNvSpPr/>
              <p:nvPr/>
            </p:nvSpPr>
            <p:spPr>
              <a:xfrm rot="1799661">
                <a:off x="8637791" y="2615147"/>
                <a:ext cx="50634" cy="48354"/>
              </a:xfrm>
              <a:custGeom>
                <a:avLst/>
                <a:gdLst/>
                <a:ahLst/>
                <a:cxnLst/>
                <a:rect l="l" t="t" r="r" b="b"/>
                <a:pathLst>
                  <a:path w="2043" h="1951" extrusionOk="0">
                    <a:moveTo>
                      <a:pt x="1324" y="302"/>
                    </a:moveTo>
                    <a:cubicBezTo>
                      <a:pt x="1393" y="302"/>
                      <a:pt x="1460" y="325"/>
                      <a:pt x="1512" y="368"/>
                    </a:cubicBezTo>
                    <a:cubicBezTo>
                      <a:pt x="1714" y="533"/>
                      <a:pt x="1657" y="946"/>
                      <a:pt x="1390" y="1274"/>
                    </a:cubicBezTo>
                    <a:cubicBezTo>
                      <a:pt x="1201" y="1511"/>
                      <a:pt x="944" y="1650"/>
                      <a:pt x="739" y="1650"/>
                    </a:cubicBezTo>
                    <a:cubicBezTo>
                      <a:pt x="659" y="1650"/>
                      <a:pt x="588" y="1629"/>
                      <a:pt x="531" y="1584"/>
                    </a:cubicBezTo>
                    <a:cubicBezTo>
                      <a:pt x="329" y="1420"/>
                      <a:pt x="385" y="1007"/>
                      <a:pt x="653" y="678"/>
                    </a:cubicBezTo>
                    <a:cubicBezTo>
                      <a:pt x="775" y="518"/>
                      <a:pt x="944" y="396"/>
                      <a:pt x="1136" y="331"/>
                    </a:cubicBezTo>
                    <a:cubicBezTo>
                      <a:pt x="1193" y="312"/>
                      <a:pt x="1249" y="303"/>
                      <a:pt x="1305" y="303"/>
                    </a:cubicBezTo>
                    <a:cubicBezTo>
                      <a:pt x="1312" y="302"/>
                      <a:pt x="1318" y="302"/>
                      <a:pt x="1324" y="302"/>
                    </a:cubicBezTo>
                    <a:close/>
                    <a:moveTo>
                      <a:pt x="1304" y="0"/>
                    </a:moveTo>
                    <a:cubicBezTo>
                      <a:pt x="1222" y="0"/>
                      <a:pt x="1136" y="13"/>
                      <a:pt x="1047" y="40"/>
                    </a:cubicBezTo>
                    <a:cubicBezTo>
                      <a:pt x="798" y="124"/>
                      <a:pt x="578" y="279"/>
                      <a:pt x="418" y="486"/>
                    </a:cubicBezTo>
                    <a:cubicBezTo>
                      <a:pt x="38" y="960"/>
                      <a:pt x="1" y="1542"/>
                      <a:pt x="343" y="1819"/>
                    </a:cubicBezTo>
                    <a:cubicBezTo>
                      <a:pt x="451" y="1904"/>
                      <a:pt x="584" y="1950"/>
                      <a:pt x="722" y="1950"/>
                    </a:cubicBezTo>
                    <a:cubicBezTo>
                      <a:pt x="729" y="1950"/>
                      <a:pt x="735" y="1950"/>
                      <a:pt x="742" y="1950"/>
                    </a:cubicBezTo>
                    <a:cubicBezTo>
                      <a:pt x="1033" y="1950"/>
                      <a:pt x="1371" y="1776"/>
                      <a:pt x="1625" y="1462"/>
                    </a:cubicBezTo>
                    <a:cubicBezTo>
                      <a:pt x="2009" y="993"/>
                      <a:pt x="2042" y="406"/>
                      <a:pt x="1704" y="134"/>
                    </a:cubicBezTo>
                    <a:cubicBezTo>
                      <a:pt x="1592" y="45"/>
                      <a:pt x="1455" y="0"/>
                      <a:pt x="1304"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95"/>
              <p:cNvSpPr/>
              <p:nvPr/>
            </p:nvSpPr>
            <p:spPr>
              <a:xfrm rot="1799661">
                <a:off x="8616181" y="2492820"/>
                <a:ext cx="45281" cy="51378"/>
              </a:xfrm>
              <a:custGeom>
                <a:avLst/>
                <a:gdLst/>
                <a:ahLst/>
                <a:cxnLst/>
                <a:rect l="l" t="t" r="r" b="b"/>
                <a:pathLst>
                  <a:path w="1827" h="2073" extrusionOk="0">
                    <a:moveTo>
                      <a:pt x="1097" y="306"/>
                    </a:moveTo>
                    <a:cubicBezTo>
                      <a:pt x="1132" y="306"/>
                      <a:pt x="1167" y="316"/>
                      <a:pt x="1202" y="336"/>
                    </a:cubicBezTo>
                    <a:cubicBezTo>
                      <a:pt x="1432" y="444"/>
                      <a:pt x="1475" y="861"/>
                      <a:pt x="1292" y="1242"/>
                    </a:cubicBezTo>
                    <a:cubicBezTo>
                      <a:pt x="1212" y="1429"/>
                      <a:pt x="1076" y="1584"/>
                      <a:pt x="902" y="1692"/>
                    </a:cubicBezTo>
                    <a:cubicBezTo>
                      <a:pt x="846" y="1728"/>
                      <a:pt x="753" y="1772"/>
                      <a:pt x="655" y="1772"/>
                    </a:cubicBezTo>
                    <a:cubicBezTo>
                      <a:pt x="612" y="1772"/>
                      <a:pt x="569" y="1764"/>
                      <a:pt x="527" y="1744"/>
                    </a:cubicBezTo>
                    <a:cubicBezTo>
                      <a:pt x="390" y="1678"/>
                      <a:pt x="343" y="1514"/>
                      <a:pt x="329" y="1420"/>
                    </a:cubicBezTo>
                    <a:cubicBezTo>
                      <a:pt x="306" y="1218"/>
                      <a:pt x="343" y="1016"/>
                      <a:pt x="437" y="833"/>
                    </a:cubicBezTo>
                    <a:cubicBezTo>
                      <a:pt x="588" y="519"/>
                      <a:pt x="855" y="308"/>
                      <a:pt x="1076" y="308"/>
                    </a:cubicBezTo>
                    <a:cubicBezTo>
                      <a:pt x="1083" y="307"/>
                      <a:pt x="1090" y="306"/>
                      <a:pt x="1097" y="306"/>
                    </a:cubicBezTo>
                    <a:close/>
                    <a:moveTo>
                      <a:pt x="1074" y="1"/>
                    </a:moveTo>
                    <a:cubicBezTo>
                      <a:pt x="736" y="1"/>
                      <a:pt x="373" y="268"/>
                      <a:pt x="165" y="702"/>
                    </a:cubicBezTo>
                    <a:cubicBezTo>
                      <a:pt x="48" y="937"/>
                      <a:pt x="1" y="1199"/>
                      <a:pt x="34" y="1462"/>
                    </a:cubicBezTo>
                    <a:cubicBezTo>
                      <a:pt x="71" y="1725"/>
                      <a:pt x="203" y="1918"/>
                      <a:pt x="400" y="2016"/>
                    </a:cubicBezTo>
                    <a:cubicBezTo>
                      <a:pt x="480" y="2054"/>
                      <a:pt x="569" y="2072"/>
                      <a:pt x="658" y="2072"/>
                    </a:cubicBezTo>
                    <a:cubicBezTo>
                      <a:pt x="799" y="2068"/>
                      <a:pt x="940" y="2026"/>
                      <a:pt x="1057" y="1950"/>
                    </a:cubicBezTo>
                    <a:cubicBezTo>
                      <a:pt x="1282" y="1810"/>
                      <a:pt x="1456" y="1608"/>
                      <a:pt x="1569" y="1368"/>
                    </a:cubicBezTo>
                    <a:cubicBezTo>
                      <a:pt x="1827" y="819"/>
                      <a:pt x="1723" y="247"/>
                      <a:pt x="1334" y="59"/>
                    </a:cubicBezTo>
                    <a:cubicBezTo>
                      <a:pt x="1251" y="20"/>
                      <a:pt x="1164" y="1"/>
                      <a:pt x="107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95"/>
              <p:cNvSpPr/>
              <p:nvPr/>
            </p:nvSpPr>
            <p:spPr>
              <a:xfrm rot="1799661">
                <a:off x="8489434" y="2416729"/>
                <a:ext cx="38515" cy="53658"/>
              </a:xfrm>
              <a:custGeom>
                <a:avLst/>
                <a:gdLst/>
                <a:ahLst/>
                <a:cxnLst/>
                <a:rect l="l" t="t" r="r" b="b"/>
                <a:pathLst>
                  <a:path w="1554" h="2165" extrusionOk="0">
                    <a:moveTo>
                      <a:pt x="779" y="301"/>
                    </a:moveTo>
                    <a:cubicBezTo>
                      <a:pt x="1033" y="301"/>
                      <a:pt x="1254" y="662"/>
                      <a:pt x="1254" y="1085"/>
                    </a:cubicBezTo>
                    <a:cubicBezTo>
                      <a:pt x="1254" y="1507"/>
                      <a:pt x="1033" y="1864"/>
                      <a:pt x="779" y="1864"/>
                    </a:cubicBezTo>
                    <a:cubicBezTo>
                      <a:pt x="521" y="1864"/>
                      <a:pt x="301" y="1507"/>
                      <a:pt x="301" y="1085"/>
                    </a:cubicBezTo>
                    <a:cubicBezTo>
                      <a:pt x="301" y="662"/>
                      <a:pt x="521" y="301"/>
                      <a:pt x="779" y="301"/>
                    </a:cubicBezTo>
                    <a:close/>
                    <a:moveTo>
                      <a:pt x="779" y="0"/>
                    </a:moveTo>
                    <a:cubicBezTo>
                      <a:pt x="343" y="0"/>
                      <a:pt x="0" y="474"/>
                      <a:pt x="0" y="1085"/>
                    </a:cubicBezTo>
                    <a:cubicBezTo>
                      <a:pt x="0" y="1690"/>
                      <a:pt x="343" y="2164"/>
                      <a:pt x="779" y="2164"/>
                    </a:cubicBezTo>
                    <a:cubicBezTo>
                      <a:pt x="1211" y="2164"/>
                      <a:pt x="1554" y="1690"/>
                      <a:pt x="1554" y="1085"/>
                    </a:cubicBezTo>
                    <a:cubicBezTo>
                      <a:pt x="1554" y="474"/>
                      <a:pt x="1211" y="0"/>
                      <a:pt x="779"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95"/>
              <p:cNvSpPr/>
              <p:nvPr/>
            </p:nvSpPr>
            <p:spPr>
              <a:xfrm rot="1799661">
                <a:off x="8548507" y="2447608"/>
                <a:ext cx="45281" cy="51477"/>
              </a:xfrm>
              <a:custGeom>
                <a:avLst/>
                <a:gdLst/>
                <a:ahLst/>
                <a:cxnLst/>
                <a:rect l="l" t="t" r="r" b="b"/>
                <a:pathLst>
                  <a:path w="1827" h="2077" extrusionOk="0">
                    <a:moveTo>
                      <a:pt x="1075" y="307"/>
                    </a:moveTo>
                    <a:lnTo>
                      <a:pt x="1075" y="311"/>
                    </a:lnTo>
                    <a:cubicBezTo>
                      <a:pt x="1083" y="311"/>
                      <a:pt x="1090" y="310"/>
                      <a:pt x="1097" y="310"/>
                    </a:cubicBezTo>
                    <a:cubicBezTo>
                      <a:pt x="1132" y="310"/>
                      <a:pt x="1167" y="319"/>
                      <a:pt x="1202" y="335"/>
                    </a:cubicBezTo>
                    <a:cubicBezTo>
                      <a:pt x="1437" y="448"/>
                      <a:pt x="1479" y="861"/>
                      <a:pt x="1296" y="1245"/>
                    </a:cubicBezTo>
                    <a:cubicBezTo>
                      <a:pt x="1212" y="1429"/>
                      <a:pt x="1075" y="1588"/>
                      <a:pt x="906" y="1696"/>
                    </a:cubicBezTo>
                    <a:cubicBezTo>
                      <a:pt x="848" y="1729"/>
                      <a:pt x="755" y="1773"/>
                      <a:pt x="656" y="1773"/>
                    </a:cubicBezTo>
                    <a:cubicBezTo>
                      <a:pt x="613" y="1773"/>
                      <a:pt x="569" y="1764"/>
                      <a:pt x="526" y="1743"/>
                    </a:cubicBezTo>
                    <a:cubicBezTo>
                      <a:pt x="390" y="1677"/>
                      <a:pt x="343" y="1513"/>
                      <a:pt x="334" y="1424"/>
                    </a:cubicBezTo>
                    <a:cubicBezTo>
                      <a:pt x="310" y="1222"/>
                      <a:pt x="343" y="1015"/>
                      <a:pt x="437" y="837"/>
                    </a:cubicBezTo>
                    <a:cubicBezTo>
                      <a:pt x="587" y="518"/>
                      <a:pt x="855" y="307"/>
                      <a:pt x="1075" y="307"/>
                    </a:cubicBezTo>
                    <a:close/>
                    <a:moveTo>
                      <a:pt x="1076" y="0"/>
                    </a:moveTo>
                    <a:cubicBezTo>
                      <a:pt x="737" y="0"/>
                      <a:pt x="373" y="270"/>
                      <a:pt x="165" y="701"/>
                    </a:cubicBezTo>
                    <a:cubicBezTo>
                      <a:pt x="48" y="936"/>
                      <a:pt x="1" y="1203"/>
                      <a:pt x="33" y="1466"/>
                    </a:cubicBezTo>
                    <a:cubicBezTo>
                      <a:pt x="71" y="1724"/>
                      <a:pt x="202" y="1921"/>
                      <a:pt x="400" y="2015"/>
                    </a:cubicBezTo>
                    <a:cubicBezTo>
                      <a:pt x="479" y="2053"/>
                      <a:pt x="569" y="2076"/>
                      <a:pt x="658" y="2076"/>
                    </a:cubicBezTo>
                    <a:cubicBezTo>
                      <a:pt x="799" y="2072"/>
                      <a:pt x="939" y="2029"/>
                      <a:pt x="1057" y="1950"/>
                    </a:cubicBezTo>
                    <a:cubicBezTo>
                      <a:pt x="1282" y="1813"/>
                      <a:pt x="1456" y="1612"/>
                      <a:pt x="1568" y="1372"/>
                    </a:cubicBezTo>
                    <a:cubicBezTo>
                      <a:pt x="1826" y="823"/>
                      <a:pt x="1728" y="246"/>
                      <a:pt x="1334" y="58"/>
                    </a:cubicBezTo>
                    <a:cubicBezTo>
                      <a:pt x="1252" y="19"/>
                      <a:pt x="1165" y="0"/>
                      <a:pt x="1076"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95"/>
              <p:cNvSpPr/>
              <p:nvPr/>
            </p:nvSpPr>
            <p:spPr>
              <a:xfrm rot="1799661">
                <a:off x="8488130" y="2483070"/>
                <a:ext cx="43992" cy="53063"/>
              </a:xfrm>
              <a:custGeom>
                <a:avLst/>
                <a:gdLst/>
                <a:ahLst/>
                <a:cxnLst/>
                <a:rect l="l" t="t" r="r" b="b"/>
                <a:pathLst>
                  <a:path w="1775" h="2141" extrusionOk="0">
                    <a:moveTo>
                      <a:pt x="779" y="300"/>
                    </a:moveTo>
                    <a:cubicBezTo>
                      <a:pt x="892" y="310"/>
                      <a:pt x="995" y="357"/>
                      <a:pt x="1070" y="441"/>
                    </a:cubicBezTo>
                    <a:cubicBezTo>
                      <a:pt x="1352" y="737"/>
                      <a:pt x="1451" y="1169"/>
                      <a:pt x="1324" y="1563"/>
                    </a:cubicBezTo>
                    <a:cubicBezTo>
                      <a:pt x="1286" y="1647"/>
                      <a:pt x="1207" y="1798"/>
                      <a:pt x="1056" y="1830"/>
                    </a:cubicBezTo>
                    <a:cubicBezTo>
                      <a:pt x="1034" y="1836"/>
                      <a:pt x="1013" y="1838"/>
                      <a:pt x="991" y="1838"/>
                    </a:cubicBezTo>
                    <a:cubicBezTo>
                      <a:pt x="869" y="1838"/>
                      <a:pt x="764" y="1755"/>
                      <a:pt x="704" y="1699"/>
                    </a:cubicBezTo>
                    <a:cubicBezTo>
                      <a:pt x="423" y="1399"/>
                      <a:pt x="329" y="967"/>
                      <a:pt x="456" y="577"/>
                    </a:cubicBezTo>
                    <a:cubicBezTo>
                      <a:pt x="488" y="493"/>
                      <a:pt x="568" y="342"/>
                      <a:pt x="718" y="305"/>
                    </a:cubicBezTo>
                    <a:cubicBezTo>
                      <a:pt x="737" y="300"/>
                      <a:pt x="761" y="300"/>
                      <a:pt x="779" y="300"/>
                    </a:cubicBezTo>
                    <a:close/>
                    <a:moveTo>
                      <a:pt x="778" y="0"/>
                    </a:moveTo>
                    <a:cubicBezTo>
                      <a:pt x="736" y="0"/>
                      <a:pt x="694" y="5"/>
                      <a:pt x="653" y="14"/>
                    </a:cubicBezTo>
                    <a:cubicBezTo>
                      <a:pt x="437" y="61"/>
                      <a:pt x="268" y="220"/>
                      <a:pt x="174" y="469"/>
                    </a:cubicBezTo>
                    <a:cubicBezTo>
                      <a:pt x="0" y="971"/>
                      <a:pt x="122" y="1535"/>
                      <a:pt x="493" y="1920"/>
                    </a:cubicBezTo>
                    <a:cubicBezTo>
                      <a:pt x="625" y="2056"/>
                      <a:pt x="808" y="2131"/>
                      <a:pt x="995" y="2140"/>
                    </a:cubicBezTo>
                    <a:cubicBezTo>
                      <a:pt x="1038" y="2140"/>
                      <a:pt x="1080" y="2136"/>
                      <a:pt x="1122" y="2126"/>
                    </a:cubicBezTo>
                    <a:cubicBezTo>
                      <a:pt x="1338" y="2079"/>
                      <a:pt x="1507" y="1915"/>
                      <a:pt x="1601" y="1671"/>
                    </a:cubicBezTo>
                    <a:cubicBezTo>
                      <a:pt x="1775" y="1164"/>
                      <a:pt x="1648" y="605"/>
                      <a:pt x="1282" y="220"/>
                    </a:cubicBezTo>
                    <a:cubicBezTo>
                      <a:pt x="1127" y="77"/>
                      <a:pt x="951" y="0"/>
                      <a:pt x="778"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95"/>
              <p:cNvSpPr/>
              <p:nvPr/>
            </p:nvSpPr>
            <p:spPr>
              <a:xfrm rot="1799661">
                <a:off x="8764160" y="2571475"/>
                <a:ext cx="48057" cy="48552"/>
              </a:xfrm>
              <a:custGeom>
                <a:avLst/>
                <a:gdLst/>
                <a:ahLst/>
                <a:cxnLst/>
                <a:rect l="l" t="t" r="r" b="b"/>
                <a:pathLst>
                  <a:path w="1939" h="1959" extrusionOk="0">
                    <a:moveTo>
                      <a:pt x="1296" y="302"/>
                    </a:moveTo>
                    <a:cubicBezTo>
                      <a:pt x="1371" y="302"/>
                      <a:pt x="1441" y="321"/>
                      <a:pt x="1502" y="367"/>
                    </a:cubicBezTo>
                    <a:cubicBezTo>
                      <a:pt x="1620" y="461"/>
                      <a:pt x="1629" y="635"/>
                      <a:pt x="1620" y="724"/>
                    </a:cubicBezTo>
                    <a:cubicBezTo>
                      <a:pt x="1596" y="926"/>
                      <a:pt x="1516" y="1118"/>
                      <a:pt x="1385" y="1273"/>
                    </a:cubicBezTo>
                    <a:cubicBezTo>
                      <a:pt x="1195" y="1515"/>
                      <a:pt x="938" y="1657"/>
                      <a:pt x="734" y="1657"/>
                    </a:cubicBezTo>
                    <a:cubicBezTo>
                      <a:pt x="657" y="1657"/>
                      <a:pt x="586" y="1637"/>
                      <a:pt x="531" y="1593"/>
                    </a:cubicBezTo>
                    <a:cubicBezTo>
                      <a:pt x="329" y="1433"/>
                      <a:pt x="381" y="1015"/>
                      <a:pt x="643" y="687"/>
                    </a:cubicBezTo>
                    <a:cubicBezTo>
                      <a:pt x="831" y="443"/>
                      <a:pt x="1089" y="302"/>
                      <a:pt x="1296" y="302"/>
                    </a:cubicBezTo>
                    <a:close/>
                    <a:moveTo>
                      <a:pt x="1291" y="0"/>
                    </a:moveTo>
                    <a:cubicBezTo>
                      <a:pt x="994" y="0"/>
                      <a:pt x="659" y="178"/>
                      <a:pt x="404" y="499"/>
                    </a:cubicBezTo>
                    <a:cubicBezTo>
                      <a:pt x="28" y="973"/>
                      <a:pt x="0" y="1560"/>
                      <a:pt x="343" y="1827"/>
                    </a:cubicBezTo>
                    <a:cubicBezTo>
                      <a:pt x="450" y="1912"/>
                      <a:pt x="579" y="1959"/>
                      <a:pt x="717" y="1959"/>
                    </a:cubicBezTo>
                    <a:cubicBezTo>
                      <a:pt x="724" y="1959"/>
                      <a:pt x="731" y="1959"/>
                      <a:pt x="737" y="1959"/>
                    </a:cubicBezTo>
                    <a:cubicBezTo>
                      <a:pt x="1033" y="1959"/>
                      <a:pt x="1371" y="1780"/>
                      <a:pt x="1624" y="1461"/>
                    </a:cubicBezTo>
                    <a:cubicBezTo>
                      <a:pt x="1789" y="1259"/>
                      <a:pt x="1892" y="1011"/>
                      <a:pt x="1920" y="748"/>
                    </a:cubicBezTo>
                    <a:cubicBezTo>
                      <a:pt x="1939" y="485"/>
                      <a:pt x="1859" y="269"/>
                      <a:pt x="1685" y="133"/>
                    </a:cubicBezTo>
                    <a:cubicBezTo>
                      <a:pt x="1573" y="43"/>
                      <a:pt x="1436" y="0"/>
                      <a:pt x="1291"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95"/>
              <p:cNvSpPr/>
              <p:nvPr/>
            </p:nvSpPr>
            <p:spPr>
              <a:xfrm rot="1799661">
                <a:off x="8713184" y="2548001"/>
                <a:ext cx="54451" cy="40250"/>
              </a:xfrm>
              <a:custGeom>
                <a:avLst/>
                <a:gdLst/>
                <a:ahLst/>
                <a:cxnLst/>
                <a:rect l="l" t="t" r="r" b="b"/>
                <a:pathLst>
                  <a:path w="2197" h="1624" extrusionOk="0">
                    <a:moveTo>
                      <a:pt x="893" y="306"/>
                    </a:moveTo>
                    <a:cubicBezTo>
                      <a:pt x="1004" y="306"/>
                      <a:pt x="1124" y="323"/>
                      <a:pt x="1244" y="361"/>
                    </a:cubicBezTo>
                    <a:cubicBezTo>
                      <a:pt x="1441" y="417"/>
                      <a:pt x="1615" y="530"/>
                      <a:pt x="1746" y="685"/>
                    </a:cubicBezTo>
                    <a:cubicBezTo>
                      <a:pt x="1802" y="755"/>
                      <a:pt x="1892" y="901"/>
                      <a:pt x="1845" y="1051"/>
                    </a:cubicBezTo>
                    <a:cubicBezTo>
                      <a:pt x="1789" y="1223"/>
                      <a:pt x="1572" y="1322"/>
                      <a:pt x="1309" y="1322"/>
                    </a:cubicBezTo>
                    <a:cubicBezTo>
                      <a:pt x="1197" y="1322"/>
                      <a:pt x="1077" y="1305"/>
                      <a:pt x="958" y="1267"/>
                    </a:cubicBezTo>
                    <a:cubicBezTo>
                      <a:pt x="760" y="1211"/>
                      <a:pt x="587" y="1098"/>
                      <a:pt x="455" y="943"/>
                    </a:cubicBezTo>
                    <a:cubicBezTo>
                      <a:pt x="399" y="868"/>
                      <a:pt x="310" y="727"/>
                      <a:pt x="357" y="577"/>
                    </a:cubicBezTo>
                    <a:cubicBezTo>
                      <a:pt x="413" y="405"/>
                      <a:pt x="629" y="306"/>
                      <a:pt x="893" y="306"/>
                    </a:cubicBezTo>
                    <a:close/>
                    <a:moveTo>
                      <a:pt x="884" y="1"/>
                    </a:moveTo>
                    <a:cubicBezTo>
                      <a:pt x="490" y="1"/>
                      <a:pt x="167" y="180"/>
                      <a:pt x="70" y="483"/>
                    </a:cubicBezTo>
                    <a:cubicBezTo>
                      <a:pt x="0" y="694"/>
                      <a:pt x="56" y="924"/>
                      <a:pt x="221" y="1131"/>
                    </a:cubicBezTo>
                    <a:cubicBezTo>
                      <a:pt x="390" y="1333"/>
                      <a:pt x="615" y="1478"/>
                      <a:pt x="864" y="1553"/>
                    </a:cubicBezTo>
                    <a:cubicBezTo>
                      <a:pt x="1009" y="1600"/>
                      <a:pt x="1159" y="1624"/>
                      <a:pt x="1314" y="1624"/>
                    </a:cubicBezTo>
                    <a:cubicBezTo>
                      <a:pt x="1709" y="1624"/>
                      <a:pt x="2037" y="1445"/>
                      <a:pt x="2131" y="1145"/>
                    </a:cubicBezTo>
                    <a:cubicBezTo>
                      <a:pt x="2197" y="934"/>
                      <a:pt x="2145" y="704"/>
                      <a:pt x="1981" y="497"/>
                    </a:cubicBezTo>
                    <a:cubicBezTo>
                      <a:pt x="1812" y="295"/>
                      <a:pt x="1587" y="150"/>
                      <a:pt x="1333" y="75"/>
                    </a:cubicBezTo>
                    <a:cubicBezTo>
                      <a:pt x="1179" y="25"/>
                      <a:pt x="1027" y="1"/>
                      <a:pt x="884"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95"/>
              <p:cNvSpPr/>
              <p:nvPr/>
            </p:nvSpPr>
            <p:spPr>
              <a:xfrm rot="1799661">
                <a:off x="8718694" y="2607226"/>
                <a:ext cx="43670" cy="53286"/>
              </a:xfrm>
              <a:custGeom>
                <a:avLst/>
                <a:gdLst/>
                <a:ahLst/>
                <a:cxnLst/>
                <a:rect l="l" t="t" r="r" b="b"/>
                <a:pathLst>
                  <a:path w="1762" h="2150" extrusionOk="0">
                    <a:moveTo>
                      <a:pt x="982" y="300"/>
                    </a:moveTo>
                    <a:cubicBezTo>
                      <a:pt x="1001" y="300"/>
                      <a:pt x="1015" y="305"/>
                      <a:pt x="1034" y="305"/>
                    </a:cubicBezTo>
                    <a:cubicBezTo>
                      <a:pt x="1287" y="357"/>
                      <a:pt x="1433" y="746"/>
                      <a:pt x="1353" y="1164"/>
                    </a:cubicBezTo>
                    <a:cubicBezTo>
                      <a:pt x="1279" y="1547"/>
                      <a:pt x="1035" y="1846"/>
                      <a:pt x="798" y="1846"/>
                    </a:cubicBezTo>
                    <a:cubicBezTo>
                      <a:pt x="779" y="1846"/>
                      <a:pt x="761" y="1844"/>
                      <a:pt x="743" y="1840"/>
                    </a:cubicBezTo>
                    <a:cubicBezTo>
                      <a:pt x="588" y="1817"/>
                      <a:pt x="503" y="1666"/>
                      <a:pt x="470" y="1582"/>
                    </a:cubicBezTo>
                    <a:cubicBezTo>
                      <a:pt x="330" y="1192"/>
                      <a:pt x="409" y="760"/>
                      <a:pt x="682" y="451"/>
                    </a:cubicBezTo>
                    <a:cubicBezTo>
                      <a:pt x="761" y="366"/>
                      <a:pt x="865" y="310"/>
                      <a:pt x="982" y="300"/>
                    </a:cubicBezTo>
                    <a:close/>
                    <a:moveTo>
                      <a:pt x="985" y="0"/>
                    </a:moveTo>
                    <a:cubicBezTo>
                      <a:pt x="804" y="0"/>
                      <a:pt x="624" y="82"/>
                      <a:pt x="470" y="239"/>
                    </a:cubicBezTo>
                    <a:cubicBezTo>
                      <a:pt x="109" y="634"/>
                      <a:pt x="1" y="1197"/>
                      <a:pt x="189" y="1699"/>
                    </a:cubicBezTo>
                    <a:cubicBezTo>
                      <a:pt x="297" y="1939"/>
                      <a:pt x="470" y="2098"/>
                      <a:pt x="686" y="2136"/>
                    </a:cubicBezTo>
                    <a:cubicBezTo>
                      <a:pt x="719" y="2145"/>
                      <a:pt x="757" y="2145"/>
                      <a:pt x="794" y="2150"/>
                    </a:cubicBezTo>
                    <a:cubicBezTo>
                      <a:pt x="1184" y="2150"/>
                      <a:pt x="1545" y="1765"/>
                      <a:pt x="1649" y="1220"/>
                    </a:cubicBezTo>
                    <a:cubicBezTo>
                      <a:pt x="1761" y="624"/>
                      <a:pt x="1517" y="94"/>
                      <a:pt x="1090" y="9"/>
                    </a:cubicBezTo>
                    <a:cubicBezTo>
                      <a:pt x="1055" y="3"/>
                      <a:pt x="1020" y="0"/>
                      <a:pt x="985"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95"/>
              <p:cNvSpPr/>
              <p:nvPr/>
            </p:nvSpPr>
            <p:spPr>
              <a:xfrm rot="1799661">
                <a:off x="8399493" y="2470558"/>
                <a:ext cx="428222" cy="215003"/>
              </a:xfrm>
              <a:custGeom>
                <a:avLst/>
                <a:gdLst/>
                <a:ahLst/>
                <a:cxnLst/>
                <a:rect l="l" t="t" r="r" b="b"/>
                <a:pathLst>
                  <a:path w="17278" h="8675" extrusionOk="0">
                    <a:moveTo>
                      <a:pt x="16654" y="300"/>
                    </a:moveTo>
                    <a:cubicBezTo>
                      <a:pt x="16578" y="2539"/>
                      <a:pt x="15574" y="4647"/>
                      <a:pt x="13875" y="6107"/>
                    </a:cubicBezTo>
                    <a:lnTo>
                      <a:pt x="13875" y="6102"/>
                    </a:lnTo>
                    <a:cubicBezTo>
                      <a:pt x="13105" y="3976"/>
                      <a:pt x="11946" y="2009"/>
                      <a:pt x="10462" y="300"/>
                    </a:cubicBezTo>
                    <a:close/>
                    <a:moveTo>
                      <a:pt x="6980" y="300"/>
                    </a:moveTo>
                    <a:cubicBezTo>
                      <a:pt x="6398" y="2553"/>
                      <a:pt x="5271" y="4623"/>
                      <a:pt x="3699" y="6332"/>
                    </a:cubicBezTo>
                    <a:cubicBezTo>
                      <a:pt x="3699" y="6332"/>
                      <a:pt x="3694" y="6341"/>
                      <a:pt x="3689" y="6341"/>
                    </a:cubicBezTo>
                    <a:cubicBezTo>
                      <a:pt x="1826" y="4882"/>
                      <a:pt x="704" y="2671"/>
                      <a:pt x="629" y="305"/>
                    </a:cubicBezTo>
                    <a:lnTo>
                      <a:pt x="629" y="300"/>
                    </a:lnTo>
                    <a:close/>
                    <a:moveTo>
                      <a:pt x="10059" y="300"/>
                    </a:moveTo>
                    <a:cubicBezTo>
                      <a:pt x="11617" y="2042"/>
                      <a:pt x="12823" y="4065"/>
                      <a:pt x="13612" y="6266"/>
                    </a:cubicBezTo>
                    <a:cubicBezTo>
                      <a:pt x="13617" y="6280"/>
                      <a:pt x="13626" y="6294"/>
                      <a:pt x="13635" y="6309"/>
                    </a:cubicBezTo>
                    <a:cubicBezTo>
                      <a:pt x="12178" y="7472"/>
                      <a:pt x="10412" y="8057"/>
                      <a:pt x="8642" y="8057"/>
                    </a:cubicBezTo>
                    <a:cubicBezTo>
                      <a:pt x="6992" y="8057"/>
                      <a:pt x="5340" y="7548"/>
                      <a:pt x="3933" y="6524"/>
                    </a:cubicBezTo>
                    <a:lnTo>
                      <a:pt x="3933" y="6520"/>
                    </a:lnTo>
                    <a:cubicBezTo>
                      <a:pt x="5548" y="4760"/>
                      <a:pt x="6703" y="2619"/>
                      <a:pt x="7289" y="300"/>
                    </a:cubicBezTo>
                    <a:close/>
                    <a:moveTo>
                      <a:pt x="357" y="0"/>
                    </a:moveTo>
                    <a:cubicBezTo>
                      <a:pt x="347" y="5"/>
                      <a:pt x="338" y="5"/>
                      <a:pt x="329" y="9"/>
                    </a:cubicBezTo>
                    <a:lnTo>
                      <a:pt x="0" y="9"/>
                    </a:lnTo>
                    <a:lnTo>
                      <a:pt x="0" y="38"/>
                    </a:lnTo>
                    <a:cubicBezTo>
                      <a:pt x="0" y="4807"/>
                      <a:pt x="3868" y="8674"/>
                      <a:pt x="8637" y="8674"/>
                    </a:cubicBezTo>
                    <a:cubicBezTo>
                      <a:pt x="13410" y="8674"/>
                      <a:pt x="17278" y="4807"/>
                      <a:pt x="17278" y="38"/>
                    </a:cubicBezTo>
                    <a:lnTo>
                      <a:pt x="17278" y="9"/>
                    </a:lnTo>
                    <a:lnTo>
                      <a:pt x="16832" y="9"/>
                    </a:lnTo>
                    <a:cubicBezTo>
                      <a:pt x="16823" y="5"/>
                      <a:pt x="16813" y="5"/>
                      <a:pt x="1680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95"/>
              <p:cNvSpPr/>
              <p:nvPr/>
            </p:nvSpPr>
            <p:spPr>
              <a:xfrm rot="1799661">
                <a:off x="8705482" y="2556352"/>
                <a:ext cx="121938" cy="208807"/>
              </a:xfrm>
              <a:custGeom>
                <a:avLst/>
                <a:gdLst/>
                <a:ahLst/>
                <a:cxnLst/>
                <a:rect l="l" t="t" r="r" b="b"/>
                <a:pathLst>
                  <a:path w="4920" h="8425" extrusionOk="0">
                    <a:moveTo>
                      <a:pt x="4736" y="1"/>
                    </a:moveTo>
                    <a:cubicBezTo>
                      <a:pt x="4662" y="1"/>
                      <a:pt x="4589" y="49"/>
                      <a:pt x="4586" y="144"/>
                    </a:cubicBezTo>
                    <a:cubicBezTo>
                      <a:pt x="4586" y="196"/>
                      <a:pt x="4610" y="5289"/>
                      <a:pt x="127" y="8147"/>
                    </a:cubicBezTo>
                    <a:cubicBezTo>
                      <a:pt x="1" y="8227"/>
                      <a:pt x="57" y="8419"/>
                      <a:pt x="207" y="8424"/>
                    </a:cubicBezTo>
                    <a:cubicBezTo>
                      <a:pt x="235" y="8424"/>
                      <a:pt x="263" y="8415"/>
                      <a:pt x="287" y="8401"/>
                    </a:cubicBezTo>
                    <a:cubicBezTo>
                      <a:pt x="4920" y="5448"/>
                      <a:pt x="4887" y="196"/>
                      <a:pt x="4887" y="139"/>
                    </a:cubicBezTo>
                    <a:cubicBezTo>
                      <a:pt x="4880" y="47"/>
                      <a:pt x="4808" y="1"/>
                      <a:pt x="47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6" name="Google Shape;2236;p95"/>
            <p:cNvGrpSpPr/>
            <p:nvPr/>
          </p:nvGrpSpPr>
          <p:grpSpPr>
            <a:xfrm rot="10800000" flipH="1">
              <a:off x="7532866" y="720380"/>
              <a:ext cx="694605" cy="715230"/>
              <a:chOff x="-4868013" y="-7472689"/>
              <a:chExt cx="439234" cy="452305"/>
            </a:xfrm>
          </p:grpSpPr>
          <p:sp>
            <p:nvSpPr>
              <p:cNvPr id="2237" name="Google Shape;2237;p95"/>
              <p:cNvSpPr/>
              <p:nvPr/>
            </p:nvSpPr>
            <p:spPr>
              <a:xfrm>
                <a:off x="-4868013" y="-7472689"/>
                <a:ext cx="439234" cy="452305"/>
              </a:xfrm>
              <a:custGeom>
                <a:avLst/>
                <a:gdLst/>
                <a:ahLst/>
                <a:cxnLst/>
                <a:rect l="l" t="t" r="r" b="b"/>
                <a:pathLst>
                  <a:path w="12669" h="13046" extrusionOk="0">
                    <a:moveTo>
                      <a:pt x="8418" y="0"/>
                    </a:moveTo>
                    <a:cubicBezTo>
                      <a:pt x="8089" y="0"/>
                      <a:pt x="7772" y="174"/>
                      <a:pt x="7604" y="480"/>
                    </a:cubicBezTo>
                    <a:lnTo>
                      <a:pt x="7327" y="987"/>
                    </a:lnTo>
                    <a:cubicBezTo>
                      <a:pt x="6529" y="677"/>
                      <a:pt x="5506" y="611"/>
                      <a:pt x="5121" y="597"/>
                    </a:cubicBezTo>
                    <a:cubicBezTo>
                      <a:pt x="5072" y="595"/>
                      <a:pt x="5023" y="595"/>
                      <a:pt x="4974" y="595"/>
                    </a:cubicBezTo>
                    <a:cubicBezTo>
                      <a:pt x="3840" y="595"/>
                      <a:pt x="2871" y="1002"/>
                      <a:pt x="2385" y="1254"/>
                    </a:cubicBezTo>
                    <a:cubicBezTo>
                      <a:pt x="1864" y="1522"/>
                      <a:pt x="1732" y="2202"/>
                      <a:pt x="2117" y="2643"/>
                    </a:cubicBezTo>
                    <a:cubicBezTo>
                      <a:pt x="1568" y="3155"/>
                      <a:pt x="1150" y="3789"/>
                      <a:pt x="897" y="4497"/>
                    </a:cubicBezTo>
                    <a:cubicBezTo>
                      <a:pt x="0" y="7032"/>
                      <a:pt x="911" y="11754"/>
                      <a:pt x="3952" y="12829"/>
                    </a:cubicBezTo>
                    <a:cubicBezTo>
                      <a:pt x="4362" y="12970"/>
                      <a:pt x="4790" y="13045"/>
                      <a:pt x="5223" y="13045"/>
                    </a:cubicBezTo>
                    <a:cubicBezTo>
                      <a:pt x="5236" y="13045"/>
                      <a:pt x="5249" y="13045"/>
                      <a:pt x="5262" y="13045"/>
                    </a:cubicBezTo>
                    <a:cubicBezTo>
                      <a:pt x="6328" y="13045"/>
                      <a:pt x="7482" y="12646"/>
                      <a:pt x="8613" y="11867"/>
                    </a:cubicBezTo>
                    <a:cubicBezTo>
                      <a:pt x="9979" y="10919"/>
                      <a:pt x="11106" y="9539"/>
                      <a:pt x="11561" y="8257"/>
                    </a:cubicBezTo>
                    <a:cubicBezTo>
                      <a:pt x="11805" y="7548"/>
                      <a:pt x="11880" y="6788"/>
                      <a:pt x="11768" y="6046"/>
                    </a:cubicBezTo>
                    <a:cubicBezTo>
                      <a:pt x="12345" y="5943"/>
                      <a:pt x="12669" y="5328"/>
                      <a:pt x="12434" y="4798"/>
                    </a:cubicBezTo>
                    <a:cubicBezTo>
                      <a:pt x="12199" y="4272"/>
                      <a:pt x="11669" y="3291"/>
                      <a:pt x="10712" y="2568"/>
                    </a:cubicBezTo>
                    <a:cubicBezTo>
                      <a:pt x="10458" y="2376"/>
                      <a:pt x="9796" y="1906"/>
                      <a:pt x="9092" y="1615"/>
                    </a:cubicBezTo>
                    <a:lnTo>
                      <a:pt x="9228" y="1371"/>
                    </a:lnTo>
                    <a:cubicBezTo>
                      <a:pt x="9472" y="921"/>
                      <a:pt x="9308" y="358"/>
                      <a:pt x="8862" y="113"/>
                    </a:cubicBezTo>
                    <a:cubicBezTo>
                      <a:pt x="8721" y="37"/>
                      <a:pt x="8568" y="0"/>
                      <a:pt x="8418" y="0"/>
                    </a:cubicBezTo>
                    <a:close/>
                  </a:path>
                </a:pathLst>
              </a:custGeom>
              <a:solidFill>
                <a:schemeClr val="accent5"/>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95"/>
              <p:cNvSpPr/>
              <p:nvPr/>
            </p:nvSpPr>
            <p:spPr>
              <a:xfrm>
                <a:off x="-4840521" y="-7404427"/>
                <a:ext cx="376932" cy="358522"/>
              </a:xfrm>
              <a:custGeom>
                <a:avLst/>
                <a:gdLst/>
                <a:ahLst/>
                <a:cxnLst/>
                <a:rect l="l" t="t" r="r" b="b"/>
                <a:pathLst>
                  <a:path w="10872" h="10341" extrusionOk="0">
                    <a:moveTo>
                      <a:pt x="5052" y="1"/>
                    </a:moveTo>
                    <a:cubicBezTo>
                      <a:pt x="3130" y="1"/>
                      <a:pt x="1402" y="1051"/>
                      <a:pt x="794" y="2773"/>
                    </a:cubicBezTo>
                    <a:cubicBezTo>
                      <a:pt x="1" y="5030"/>
                      <a:pt x="841" y="9264"/>
                      <a:pt x="3404" y="10165"/>
                    </a:cubicBezTo>
                    <a:cubicBezTo>
                      <a:pt x="3744" y="10285"/>
                      <a:pt x="4098" y="10340"/>
                      <a:pt x="4458" y="10340"/>
                    </a:cubicBezTo>
                    <a:cubicBezTo>
                      <a:pt x="6803" y="10340"/>
                      <a:pt x="9386" y="8002"/>
                      <a:pt x="10073" y="6044"/>
                    </a:cubicBezTo>
                    <a:cubicBezTo>
                      <a:pt x="10871" y="3786"/>
                      <a:pt x="9440" y="1219"/>
                      <a:pt x="6877" y="318"/>
                    </a:cubicBezTo>
                    <a:cubicBezTo>
                      <a:pt x="6268" y="103"/>
                      <a:pt x="5651" y="1"/>
                      <a:pt x="50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95"/>
              <p:cNvSpPr/>
              <p:nvPr/>
            </p:nvSpPr>
            <p:spPr>
              <a:xfrm>
                <a:off x="-4667388" y="-7320426"/>
                <a:ext cx="61054" cy="54224"/>
              </a:xfrm>
              <a:custGeom>
                <a:avLst/>
                <a:gdLst/>
                <a:ahLst/>
                <a:cxnLst/>
                <a:rect l="l" t="t" r="r" b="b"/>
                <a:pathLst>
                  <a:path w="1761" h="1564" extrusionOk="0">
                    <a:moveTo>
                      <a:pt x="885" y="1"/>
                    </a:moveTo>
                    <a:cubicBezTo>
                      <a:pt x="564" y="1"/>
                      <a:pt x="261" y="200"/>
                      <a:pt x="146" y="523"/>
                    </a:cubicBezTo>
                    <a:cubicBezTo>
                      <a:pt x="1" y="932"/>
                      <a:pt x="217" y="1377"/>
                      <a:pt x="625" y="1518"/>
                    </a:cubicBezTo>
                    <a:cubicBezTo>
                      <a:pt x="711" y="1549"/>
                      <a:pt x="798" y="1564"/>
                      <a:pt x="884" y="1564"/>
                    </a:cubicBezTo>
                    <a:cubicBezTo>
                      <a:pt x="1204" y="1564"/>
                      <a:pt x="1505" y="1362"/>
                      <a:pt x="1620" y="1044"/>
                    </a:cubicBezTo>
                    <a:cubicBezTo>
                      <a:pt x="1761" y="636"/>
                      <a:pt x="1550" y="190"/>
                      <a:pt x="1141" y="44"/>
                    </a:cubicBezTo>
                    <a:cubicBezTo>
                      <a:pt x="1057" y="15"/>
                      <a:pt x="970" y="1"/>
                      <a:pt x="8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95"/>
              <p:cNvSpPr/>
              <p:nvPr/>
            </p:nvSpPr>
            <p:spPr>
              <a:xfrm>
                <a:off x="-4584219" y="-7291132"/>
                <a:ext cx="61054" cy="54155"/>
              </a:xfrm>
              <a:custGeom>
                <a:avLst/>
                <a:gdLst/>
                <a:ahLst/>
                <a:cxnLst/>
                <a:rect l="l" t="t" r="r" b="b"/>
                <a:pathLst>
                  <a:path w="1761" h="1562" extrusionOk="0">
                    <a:moveTo>
                      <a:pt x="880" y="1"/>
                    </a:moveTo>
                    <a:cubicBezTo>
                      <a:pt x="559" y="1"/>
                      <a:pt x="256" y="200"/>
                      <a:pt x="141" y="523"/>
                    </a:cubicBezTo>
                    <a:cubicBezTo>
                      <a:pt x="0" y="927"/>
                      <a:pt x="211" y="1373"/>
                      <a:pt x="620" y="1518"/>
                    </a:cubicBezTo>
                    <a:cubicBezTo>
                      <a:pt x="704" y="1548"/>
                      <a:pt x="791" y="1562"/>
                      <a:pt x="876" y="1562"/>
                    </a:cubicBezTo>
                    <a:cubicBezTo>
                      <a:pt x="1197" y="1562"/>
                      <a:pt x="1500" y="1362"/>
                      <a:pt x="1615" y="1039"/>
                    </a:cubicBezTo>
                    <a:cubicBezTo>
                      <a:pt x="1760" y="636"/>
                      <a:pt x="1545" y="190"/>
                      <a:pt x="1136" y="44"/>
                    </a:cubicBezTo>
                    <a:cubicBezTo>
                      <a:pt x="1052" y="15"/>
                      <a:pt x="965"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95"/>
              <p:cNvSpPr/>
              <p:nvPr/>
            </p:nvSpPr>
            <p:spPr>
              <a:xfrm>
                <a:off x="-4750383" y="-7349721"/>
                <a:ext cx="61089" cy="54224"/>
              </a:xfrm>
              <a:custGeom>
                <a:avLst/>
                <a:gdLst/>
                <a:ahLst/>
                <a:cxnLst/>
                <a:rect l="l" t="t" r="r" b="b"/>
                <a:pathLst>
                  <a:path w="1762" h="1564" extrusionOk="0">
                    <a:moveTo>
                      <a:pt x="883" y="1"/>
                    </a:moveTo>
                    <a:cubicBezTo>
                      <a:pt x="560" y="1"/>
                      <a:pt x="258" y="201"/>
                      <a:pt x="146" y="523"/>
                    </a:cubicBezTo>
                    <a:cubicBezTo>
                      <a:pt x="1" y="927"/>
                      <a:pt x="217" y="1378"/>
                      <a:pt x="621" y="1518"/>
                    </a:cubicBezTo>
                    <a:cubicBezTo>
                      <a:pt x="707" y="1549"/>
                      <a:pt x="795" y="1564"/>
                      <a:pt x="882" y="1564"/>
                    </a:cubicBezTo>
                    <a:cubicBezTo>
                      <a:pt x="1204" y="1564"/>
                      <a:pt x="1505" y="1362"/>
                      <a:pt x="1616" y="1044"/>
                    </a:cubicBezTo>
                    <a:cubicBezTo>
                      <a:pt x="1761" y="636"/>
                      <a:pt x="1550" y="190"/>
                      <a:pt x="1142" y="45"/>
                    </a:cubicBezTo>
                    <a:cubicBezTo>
                      <a:pt x="1056" y="15"/>
                      <a:pt x="969" y="1"/>
                      <a:pt x="8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95"/>
              <p:cNvSpPr/>
              <p:nvPr/>
            </p:nvSpPr>
            <p:spPr>
              <a:xfrm>
                <a:off x="-4695850" y="-7239268"/>
                <a:ext cx="60881" cy="54224"/>
              </a:xfrm>
              <a:custGeom>
                <a:avLst/>
                <a:gdLst/>
                <a:ahLst/>
                <a:cxnLst/>
                <a:rect l="l" t="t" r="r" b="b"/>
                <a:pathLst>
                  <a:path w="1756" h="1564" extrusionOk="0">
                    <a:moveTo>
                      <a:pt x="877" y="0"/>
                    </a:moveTo>
                    <a:cubicBezTo>
                      <a:pt x="557" y="0"/>
                      <a:pt x="256" y="202"/>
                      <a:pt x="141" y="520"/>
                    </a:cubicBezTo>
                    <a:cubicBezTo>
                      <a:pt x="0" y="928"/>
                      <a:pt x="212" y="1374"/>
                      <a:pt x="620" y="1520"/>
                    </a:cubicBezTo>
                    <a:cubicBezTo>
                      <a:pt x="705" y="1549"/>
                      <a:pt x="791" y="1563"/>
                      <a:pt x="876" y="1563"/>
                    </a:cubicBezTo>
                    <a:cubicBezTo>
                      <a:pt x="1197" y="1563"/>
                      <a:pt x="1500" y="1363"/>
                      <a:pt x="1615" y="1041"/>
                    </a:cubicBezTo>
                    <a:cubicBezTo>
                      <a:pt x="1756" y="632"/>
                      <a:pt x="1545" y="186"/>
                      <a:pt x="1136" y="46"/>
                    </a:cubicBezTo>
                    <a:cubicBezTo>
                      <a:pt x="1051" y="15"/>
                      <a:pt x="963" y="0"/>
                      <a:pt x="8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95"/>
              <p:cNvSpPr/>
              <p:nvPr/>
            </p:nvSpPr>
            <p:spPr>
              <a:xfrm>
                <a:off x="-4612855" y="-7209973"/>
                <a:ext cx="61054" cy="54189"/>
              </a:xfrm>
              <a:custGeom>
                <a:avLst/>
                <a:gdLst/>
                <a:ahLst/>
                <a:cxnLst/>
                <a:rect l="l" t="t" r="r" b="b"/>
                <a:pathLst>
                  <a:path w="1761" h="1563" extrusionOk="0">
                    <a:moveTo>
                      <a:pt x="879" y="0"/>
                    </a:moveTo>
                    <a:cubicBezTo>
                      <a:pt x="557" y="0"/>
                      <a:pt x="256" y="202"/>
                      <a:pt x="141" y="520"/>
                    </a:cubicBezTo>
                    <a:cubicBezTo>
                      <a:pt x="0" y="928"/>
                      <a:pt x="211" y="1374"/>
                      <a:pt x="620" y="1519"/>
                    </a:cubicBezTo>
                    <a:cubicBezTo>
                      <a:pt x="705" y="1549"/>
                      <a:pt x="793" y="1563"/>
                      <a:pt x="878" y="1563"/>
                    </a:cubicBezTo>
                    <a:cubicBezTo>
                      <a:pt x="1202" y="1563"/>
                      <a:pt x="1504" y="1363"/>
                      <a:pt x="1615" y="1041"/>
                    </a:cubicBezTo>
                    <a:cubicBezTo>
                      <a:pt x="1760" y="632"/>
                      <a:pt x="1544" y="186"/>
                      <a:pt x="1141" y="46"/>
                    </a:cubicBezTo>
                    <a:cubicBezTo>
                      <a:pt x="1054" y="15"/>
                      <a:pt x="966" y="0"/>
                      <a:pt x="8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95"/>
              <p:cNvSpPr/>
              <p:nvPr/>
            </p:nvSpPr>
            <p:spPr>
              <a:xfrm>
                <a:off x="-4779019" y="-7268563"/>
                <a:ext cx="61054" cy="54224"/>
              </a:xfrm>
              <a:custGeom>
                <a:avLst/>
                <a:gdLst/>
                <a:ahLst/>
                <a:cxnLst/>
                <a:rect l="l" t="t" r="r" b="b"/>
                <a:pathLst>
                  <a:path w="1761" h="1564" extrusionOk="0">
                    <a:moveTo>
                      <a:pt x="882" y="0"/>
                    </a:moveTo>
                    <a:cubicBezTo>
                      <a:pt x="561" y="0"/>
                      <a:pt x="257" y="202"/>
                      <a:pt x="146" y="520"/>
                    </a:cubicBezTo>
                    <a:cubicBezTo>
                      <a:pt x="1" y="928"/>
                      <a:pt x="217" y="1374"/>
                      <a:pt x="620" y="1520"/>
                    </a:cubicBezTo>
                    <a:cubicBezTo>
                      <a:pt x="706" y="1549"/>
                      <a:pt x="793" y="1563"/>
                      <a:pt x="879" y="1563"/>
                    </a:cubicBezTo>
                    <a:cubicBezTo>
                      <a:pt x="1203" y="1563"/>
                      <a:pt x="1505" y="1364"/>
                      <a:pt x="1620" y="1041"/>
                    </a:cubicBezTo>
                    <a:cubicBezTo>
                      <a:pt x="1761" y="632"/>
                      <a:pt x="1550" y="187"/>
                      <a:pt x="1141" y="46"/>
                    </a:cubicBezTo>
                    <a:cubicBezTo>
                      <a:pt x="1056" y="15"/>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95"/>
              <p:cNvSpPr/>
              <p:nvPr/>
            </p:nvSpPr>
            <p:spPr>
              <a:xfrm>
                <a:off x="-4682988" y="-7143514"/>
                <a:ext cx="61054" cy="54189"/>
              </a:xfrm>
              <a:custGeom>
                <a:avLst/>
                <a:gdLst/>
                <a:ahLst/>
                <a:cxnLst/>
                <a:rect l="l" t="t" r="r" b="b"/>
                <a:pathLst>
                  <a:path w="1761" h="1563" extrusionOk="0">
                    <a:moveTo>
                      <a:pt x="882" y="0"/>
                    </a:moveTo>
                    <a:cubicBezTo>
                      <a:pt x="559" y="0"/>
                      <a:pt x="256" y="200"/>
                      <a:pt x="141" y="522"/>
                    </a:cubicBezTo>
                    <a:cubicBezTo>
                      <a:pt x="0" y="931"/>
                      <a:pt x="211" y="1377"/>
                      <a:pt x="620" y="1517"/>
                    </a:cubicBezTo>
                    <a:cubicBezTo>
                      <a:pt x="706" y="1548"/>
                      <a:pt x="795" y="1563"/>
                      <a:pt x="881" y="1563"/>
                    </a:cubicBezTo>
                    <a:cubicBezTo>
                      <a:pt x="1204" y="1563"/>
                      <a:pt x="1504" y="1361"/>
                      <a:pt x="1615" y="1043"/>
                    </a:cubicBezTo>
                    <a:cubicBezTo>
                      <a:pt x="1760" y="635"/>
                      <a:pt x="1544" y="189"/>
                      <a:pt x="1141" y="44"/>
                    </a:cubicBezTo>
                    <a:cubicBezTo>
                      <a:pt x="1055" y="14"/>
                      <a:pt x="968" y="0"/>
                      <a:pt x="8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95"/>
              <p:cNvSpPr/>
              <p:nvPr/>
            </p:nvSpPr>
            <p:spPr>
              <a:xfrm>
                <a:off x="-4765984" y="-7172809"/>
                <a:ext cx="61054" cy="54224"/>
              </a:xfrm>
              <a:custGeom>
                <a:avLst/>
                <a:gdLst/>
                <a:ahLst/>
                <a:cxnLst/>
                <a:rect l="l" t="t" r="r" b="b"/>
                <a:pathLst>
                  <a:path w="1761" h="1564" extrusionOk="0">
                    <a:moveTo>
                      <a:pt x="880" y="0"/>
                    </a:moveTo>
                    <a:cubicBezTo>
                      <a:pt x="559" y="0"/>
                      <a:pt x="256" y="200"/>
                      <a:pt x="141" y="522"/>
                    </a:cubicBezTo>
                    <a:cubicBezTo>
                      <a:pt x="0" y="931"/>
                      <a:pt x="212" y="1377"/>
                      <a:pt x="620" y="1518"/>
                    </a:cubicBezTo>
                    <a:cubicBezTo>
                      <a:pt x="706" y="1548"/>
                      <a:pt x="793" y="1563"/>
                      <a:pt x="879" y="1563"/>
                    </a:cubicBezTo>
                    <a:cubicBezTo>
                      <a:pt x="1199" y="1563"/>
                      <a:pt x="1500" y="1362"/>
                      <a:pt x="1615" y="1044"/>
                    </a:cubicBezTo>
                    <a:cubicBezTo>
                      <a:pt x="1760" y="635"/>
                      <a:pt x="1545" y="189"/>
                      <a:pt x="1136" y="44"/>
                    </a:cubicBezTo>
                    <a:cubicBezTo>
                      <a:pt x="1052" y="14"/>
                      <a:pt x="965" y="0"/>
                      <a:pt x="8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95"/>
              <p:cNvSpPr/>
              <p:nvPr/>
            </p:nvSpPr>
            <p:spPr>
              <a:xfrm>
                <a:off x="-4609596" y="-7399886"/>
                <a:ext cx="151231" cy="111880"/>
              </a:xfrm>
              <a:custGeom>
                <a:avLst/>
                <a:gdLst/>
                <a:ahLst/>
                <a:cxnLst/>
                <a:rect l="l" t="t" r="r" b="b"/>
                <a:pathLst>
                  <a:path w="4362" h="3227" extrusionOk="0">
                    <a:moveTo>
                      <a:pt x="594" y="1"/>
                    </a:moveTo>
                    <a:cubicBezTo>
                      <a:pt x="441" y="1"/>
                      <a:pt x="326" y="41"/>
                      <a:pt x="263" y="126"/>
                    </a:cubicBezTo>
                    <a:cubicBezTo>
                      <a:pt x="0" y="478"/>
                      <a:pt x="714" y="1459"/>
                      <a:pt x="1859" y="2322"/>
                    </a:cubicBezTo>
                    <a:cubicBezTo>
                      <a:pt x="2694" y="2951"/>
                      <a:pt x="3671" y="3158"/>
                      <a:pt x="4135" y="3224"/>
                    </a:cubicBezTo>
                    <a:cubicBezTo>
                      <a:pt x="4146" y="3225"/>
                      <a:pt x="4156" y="3226"/>
                      <a:pt x="4166" y="3226"/>
                    </a:cubicBezTo>
                    <a:cubicBezTo>
                      <a:pt x="4281" y="3226"/>
                      <a:pt x="4361" y="3106"/>
                      <a:pt x="4314" y="2994"/>
                    </a:cubicBezTo>
                    <a:cubicBezTo>
                      <a:pt x="4121" y="2562"/>
                      <a:pt x="3652" y="1684"/>
                      <a:pt x="2821" y="1060"/>
                    </a:cubicBezTo>
                    <a:cubicBezTo>
                      <a:pt x="1948" y="400"/>
                      <a:pt x="1077"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95"/>
              <p:cNvSpPr/>
              <p:nvPr/>
            </p:nvSpPr>
            <p:spPr>
              <a:xfrm>
                <a:off x="-4777875" y="-7426546"/>
                <a:ext cx="176436" cy="55264"/>
              </a:xfrm>
              <a:custGeom>
                <a:avLst/>
                <a:gdLst/>
                <a:ahLst/>
                <a:cxnLst/>
                <a:rect l="l" t="t" r="r" b="b"/>
                <a:pathLst>
                  <a:path w="5089" h="1594" extrusionOk="0">
                    <a:moveTo>
                      <a:pt x="2362" y="0"/>
                    </a:moveTo>
                    <a:cubicBezTo>
                      <a:pt x="1375" y="0"/>
                      <a:pt x="522" y="369"/>
                      <a:pt x="123" y="575"/>
                    </a:cubicBezTo>
                    <a:cubicBezTo>
                      <a:pt x="5" y="632"/>
                      <a:pt x="1" y="796"/>
                      <a:pt x="113" y="862"/>
                    </a:cubicBezTo>
                    <a:cubicBezTo>
                      <a:pt x="517" y="1106"/>
                      <a:pt x="1404" y="1556"/>
                      <a:pt x="2451" y="1589"/>
                    </a:cubicBezTo>
                    <a:cubicBezTo>
                      <a:pt x="2545" y="1592"/>
                      <a:pt x="2637" y="1594"/>
                      <a:pt x="2729" y="1594"/>
                    </a:cubicBezTo>
                    <a:cubicBezTo>
                      <a:pt x="4032" y="1594"/>
                      <a:pt x="5061" y="1288"/>
                      <a:pt x="5075" y="881"/>
                    </a:cubicBezTo>
                    <a:cubicBezTo>
                      <a:pt x="5089" y="439"/>
                      <a:pt x="3934" y="50"/>
                      <a:pt x="2502" y="3"/>
                    </a:cubicBezTo>
                    <a:cubicBezTo>
                      <a:pt x="2455" y="1"/>
                      <a:pt x="2409" y="0"/>
                      <a:pt x="2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95"/>
              <p:cNvSpPr/>
              <p:nvPr/>
            </p:nvSpPr>
            <p:spPr>
              <a:xfrm>
                <a:off x="-4767579" y="-7447347"/>
                <a:ext cx="300000" cy="151300"/>
              </a:xfrm>
              <a:custGeom>
                <a:avLst/>
                <a:gdLst/>
                <a:ahLst/>
                <a:cxnLst/>
                <a:rect l="l" t="t" r="r" b="b"/>
                <a:pathLst>
                  <a:path w="8653" h="4364" extrusionOk="0">
                    <a:moveTo>
                      <a:pt x="5511" y="1"/>
                    </a:moveTo>
                    <a:cubicBezTo>
                      <a:pt x="5450" y="1"/>
                      <a:pt x="5389" y="30"/>
                      <a:pt x="5350" y="101"/>
                    </a:cubicBezTo>
                    <a:lnTo>
                      <a:pt x="4703" y="1283"/>
                    </a:lnTo>
                    <a:lnTo>
                      <a:pt x="262" y="1143"/>
                    </a:lnTo>
                    <a:cubicBezTo>
                      <a:pt x="261" y="1143"/>
                      <a:pt x="259" y="1143"/>
                      <a:pt x="258" y="1143"/>
                    </a:cubicBezTo>
                    <a:cubicBezTo>
                      <a:pt x="4" y="1143"/>
                      <a:pt x="1" y="1523"/>
                      <a:pt x="253" y="1528"/>
                    </a:cubicBezTo>
                    <a:lnTo>
                      <a:pt x="4618" y="1664"/>
                    </a:lnTo>
                    <a:cubicBezTo>
                      <a:pt x="4632" y="1692"/>
                      <a:pt x="4656" y="1711"/>
                      <a:pt x="4684" y="1725"/>
                    </a:cubicBezTo>
                    <a:cubicBezTo>
                      <a:pt x="4710" y="1739"/>
                      <a:pt x="4740" y="1747"/>
                      <a:pt x="4772" y="1747"/>
                    </a:cubicBezTo>
                    <a:cubicBezTo>
                      <a:pt x="4791" y="1747"/>
                      <a:pt x="4810" y="1744"/>
                      <a:pt x="4829" y="1739"/>
                    </a:cubicBezTo>
                    <a:lnTo>
                      <a:pt x="8256" y="4320"/>
                    </a:lnTo>
                    <a:cubicBezTo>
                      <a:pt x="8295" y="4350"/>
                      <a:pt x="8335" y="4363"/>
                      <a:pt x="8373" y="4363"/>
                    </a:cubicBezTo>
                    <a:cubicBezTo>
                      <a:pt x="8532" y="4363"/>
                      <a:pt x="8652" y="4140"/>
                      <a:pt x="8486" y="4015"/>
                    </a:cubicBezTo>
                    <a:lnTo>
                      <a:pt x="5059" y="1434"/>
                    </a:lnTo>
                    <a:lnTo>
                      <a:pt x="5688" y="288"/>
                    </a:lnTo>
                    <a:cubicBezTo>
                      <a:pt x="5771" y="135"/>
                      <a:pt x="5641" y="1"/>
                      <a:pt x="55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0" name="Google Shape;2250;p95"/>
            <p:cNvGrpSpPr/>
            <p:nvPr/>
          </p:nvGrpSpPr>
          <p:grpSpPr>
            <a:xfrm flipH="1">
              <a:off x="8349786" y="45591"/>
              <a:ext cx="824745" cy="872398"/>
              <a:chOff x="15806543" y="-2789115"/>
              <a:chExt cx="417635" cy="441765"/>
            </a:xfrm>
          </p:grpSpPr>
          <p:sp>
            <p:nvSpPr>
              <p:cNvPr id="2251" name="Google Shape;2251;p95"/>
              <p:cNvSpPr/>
              <p:nvPr/>
            </p:nvSpPr>
            <p:spPr>
              <a:xfrm>
                <a:off x="15806543" y="-2789115"/>
                <a:ext cx="417635" cy="441765"/>
              </a:xfrm>
              <a:custGeom>
                <a:avLst/>
                <a:gdLst/>
                <a:ahLst/>
                <a:cxnLst/>
                <a:rect l="l" t="t" r="r" b="b"/>
                <a:pathLst>
                  <a:path w="12046" h="12742" extrusionOk="0">
                    <a:moveTo>
                      <a:pt x="6533" y="1"/>
                    </a:moveTo>
                    <a:cubicBezTo>
                      <a:pt x="6134" y="1"/>
                      <a:pt x="5829" y="179"/>
                      <a:pt x="5623" y="297"/>
                    </a:cubicBezTo>
                    <a:cubicBezTo>
                      <a:pt x="5591" y="319"/>
                      <a:pt x="5542" y="345"/>
                      <a:pt x="5516" y="362"/>
                    </a:cubicBezTo>
                    <a:cubicBezTo>
                      <a:pt x="5473" y="362"/>
                      <a:pt x="5408" y="351"/>
                      <a:pt x="5365" y="345"/>
                    </a:cubicBezTo>
                    <a:cubicBezTo>
                      <a:pt x="5261" y="332"/>
                      <a:pt x="5134" y="315"/>
                      <a:pt x="4994" y="315"/>
                    </a:cubicBezTo>
                    <a:cubicBezTo>
                      <a:pt x="4801" y="315"/>
                      <a:pt x="4584" y="346"/>
                      <a:pt x="4366" y="458"/>
                    </a:cubicBezTo>
                    <a:cubicBezTo>
                      <a:pt x="3948" y="668"/>
                      <a:pt x="3770" y="1038"/>
                      <a:pt x="3647" y="1285"/>
                    </a:cubicBezTo>
                    <a:cubicBezTo>
                      <a:pt x="3631" y="1323"/>
                      <a:pt x="3598" y="1382"/>
                      <a:pt x="3582" y="1414"/>
                    </a:cubicBezTo>
                    <a:cubicBezTo>
                      <a:pt x="3556" y="1436"/>
                      <a:pt x="3496" y="1473"/>
                      <a:pt x="3459" y="1500"/>
                    </a:cubicBezTo>
                    <a:cubicBezTo>
                      <a:pt x="3233" y="1656"/>
                      <a:pt x="2863" y="1919"/>
                      <a:pt x="2739" y="2402"/>
                    </a:cubicBezTo>
                    <a:cubicBezTo>
                      <a:pt x="2723" y="2461"/>
                      <a:pt x="2712" y="2520"/>
                      <a:pt x="2707" y="2579"/>
                    </a:cubicBezTo>
                    <a:cubicBezTo>
                      <a:pt x="2602" y="2554"/>
                      <a:pt x="2496" y="2540"/>
                      <a:pt x="2389" y="2540"/>
                    </a:cubicBezTo>
                    <a:cubicBezTo>
                      <a:pt x="2273" y="2540"/>
                      <a:pt x="2156" y="2556"/>
                      <a:pt x="2041" y="2590"/>
                    </a:cubicBezTo>
                    <a:cubicBezTo>
                      <a:pt x="1595" y="2724"/>
                      <a:pt x="1359" y="3063"/>
                      <a:pt x="1220" y="3267"/>
                    </a:cubicBezTo>
                    <a:cubicBezTo>
                      <a:pt x="1203" y="3294"/>
                      <a:pt x="1182" y="3320"/>
                      <a:pt x="1166" y="3347"/>
                    </a:cubicBezTo>
                    <a:cubicBezTo>
                      <a:pt x="1139" y="3358"/>
                      <a:pt x="1101" y="3374"/>
                      <a:pt x="1075" y="3385"/>
                    </a:cubicBezTo>
                    <a:cubicBezTo>
                      <a:pt x="828" y="3487"/>
                      <a:pt x="419" y="3653"/>
                      <a:pt x="210" y="4104"/>
                    </a:cubicBezTo>
                    <a:cubicBezTo>
                      <a:pt x="1" y="4556"/>
                      <a:pt x="135" y="4974"/>
                      <a:pt x="215" y="5227"/>
                    </a:cubicBezTo>
                    <a:cubicBezTo>
                      <a:pt x="226" y="5254"/>
                      <a:pt x="237" y="5291"/>
                      <a:pt x="248" y="5323"/>
                    </a:cubicBezTo>
                    <a:cubicBezTo>
                      <a:pt x="242" y="5350"/>
                      <a:pt x="231" y="5383"/>
                      <a:pt x="221" y="5409"/>
                    </a:cubicBezTo>
                    <a:cubicBezTo>
                      <a:pt x="156" y="5651"/>
                      <a:pt x="44" y="6054"/>
                      <a:pt x="231" y="6478"/>
                    </a:cubicBezTo>
                    <a:cubicBezTo>
                      <a:pt x="398" y="6865"/>
                      <a:pt x="720" y="7053"/>
                      <a:pt x="935" y="7171"/>
                    </a:cubicBezTo>
                    <a:lnTo>
                      <a:pt x="1005" y="7219"/>
                    </a:lnTo>
                    <a:lnTo>
                      <a:pt x="1026" y="7278"/>
                    </a:lnTo>
                    <a:cubicBezTo>
                      <a:pt x="1085" y="7482"/>
                      <a:pt x="1177" y="7681"/>
                      <a:pt x="1300" y="7858"/>
                    </a:cubicBezTo>
                    <a:lnTo>
                      <a:pt x="1789" y="10817"/>
                    </a:lnTo>
                    <a:cubicBezTo>
                      <a:pt x="1848" y="11322"/>
                      <a:pt x="2159" y="11757"/>
                      <a:pt x="2621" y="11972"/>
                    </a:cubicBezTo>
                    <a:lnTo>
                      <a:pt x="3974" y="12605"/>
                    </a:lnTo>
                    <a:cubicBezTo>
                      <a:pt x="4170" y="12696"/>
                      <a:pt x="4380" y="12741"/>
                      <a:pt x="4588" y="12741"/>
                    </a:cubicBezTo>
                    <a:cubicBezTo>
                      <a:pt x="4871" y="12741"/>
                      <a:pt x="5153" y="12659"/>
                      <a:pt x="5397" y="12498"/>
                    </a:cubicBezTo>
                    <a:lnTo>
                      <a:pt x="8152" y="10865"/>
                    </a:lnTo>
                    <a:cubicBezTo>
                      <a:pt x="8281" y="10924"/>
                      <a:pt x="8426" y="10967"/>
                      <a:pt x="8576" y="10978"/>
                    </a:cubicBezTo>
                    <a:cubicBezTo>
                      <a:pt x="8622" y="10983"/>
                      <a:pt x="8667" y="10985"/>
                      <a:pt x="8711" y="10985"/>
                    </a:cubicBezTo>
                    <a:cubicBezTo>
                      <a:pt x="9113" y="10985"/>
                      <a:pt x="9427" y="10798"/>
                      <a:pt x="9645" y="10672"/>
                    </a:cubicBezTo>
                    <a:cubicBezTo>
                      <a:pt x="9688" y="10645"/>
                      <a:pt x="9758" y="10608"/>
                      <a:pt x="9790" y="10591"/>
                    </a:cubicBezTo>
                    <a:cubicBezTo>
                      <a:pt x="9822" y="10581"/>
                      <a:pt x="9908" y="10581"/>
                      <a:pt x="9967" y="10575"/>
                    </a:cubicBezTo>
                    <a:cubicBezTo>
                      <a:pt x="10263" y="10559"/>
                      <a:pt x="10703" y="10532"/>
                      <a:pt x="11074" y="10194"/>
                    </a:cubicBezTo>
                    <a:cubicBezTo>
                      <a:pt x="11439" y="9850"/>
                      <a:pt x="11498" y="9405"/>
                      <a:pt x="11535" y="9120"/>
                    </a:cubicBezTo>
                    <a:cubicBezTo>
                      <a:pt x="11541" y="9061"/>
                      <a:pt x="11551" y="8975"/>
                      <a:pt x="11562" y="8943"/>
                    </a:cubicBezTo>
                    <a:cubicBezTo>
                      <a:pt x="11568" y="8911"/>
                      <a:pt x="11621" y="8846"/>
                      <a:pt x="11654" y="8803"/>
                    </a:cubicBezTo>
                    <a:cubicBezTo>
                      <a:pt x="11809" y="8572"/>
                      <a:pt x="12046" y="8229"/>
                      <a:pt x="12029" y="7756"/>
                    </a:cubicBezTo>
                    <a:cubicBezTo>
                      <a:pt x="12024" y="7332"/>
                      <a:pt x="11804" y="7015"/>
                      <a:pt x="11659" y="6811"/>
                    </a:cubicBezTo>
                    <a:cubicBezTo>
                      <a:pt x="11627" y="6763"/>
                      <a:pt x="11578" y="6693"/>
                      <a:pt x="11557" y="6655"/>
                    </a:cubicBezTo>
                    <a:lnTo>
                      <a:pt x="11557" y="6505"/>
                    </a:lnTo>
                    <a:cubicBezTo>
                      <a:pt x="11557" y="6252"/>
                      <a:pt x="11562" y="5871"/>
                      <a:pt x="11347" y="5506"/>
                    </a:cubicBezTo>
                    <a:cubicBezTo>
                      <a:pt x="11186" y="5259"/>
                      <a:pt x="10966" y="5060"/>
                      <a:pt x="10703" y="4931"/>
                    </a:cubicBezTo>
                    <a:cubicBezTo>
                      <a:pt x="10800" y="4803"/>
                      <a:pt x="10870" y="4658"/>
                      <a:pt x="10907" y="4496"/>
                    </a:cubicBezTo>
                    <a:cubicBezTo>
                      <a:pt x="11031" y="4013"/>
                      <a:pt x="10832" y="3605"/>
                      <a:pt x="10714" y="3363"/>
                    </a:cubicBezTo>
                    <a:cubicBezTo>
                      <a:pt x="10692" y="3320"/>
                      <a:pt x="10660" y="3256"/>
                      <a:pt x="10644" y="3224"/>
                    </a:cubicBezTo>
                    <a:cubicBezTo>
                      <a:pt x="10644" y="3192"/>
                      <a:pt x="10644" y="3127"/>
                      <a:pt x="10649" y="3079"/>
                    </a:cubicBezTo>
                    <a:cubicBezTo>
                      <a:pt x="10660" y="2810"/>
                      <a:pt x="10682" y="2397"/>
                      <a:pt x="10418" y="2010"/>
                    </a:cubicBezTo>
                    <a:cubicBezTo>
                      <a:pt x="10182" y="1661"/>
                      <a:pt x="9833" y="1521"/>
                      <a:pt x="9597" y="1430"/>
                    </a:cubicBezTo>
                    <a:cubicBezTo>
                      <a:pt x="9554" y="1414"/>
                      <a:pt x="9495" y="1393"/>
                      <a:pt x="9457" y="1371"/>
                    </a:cubicBezTo>
                    <a:cubicBezTo>
                      <a:pt x="9441" y="1344"/>
                      <a:pt x="9414" y="1301"/>
                      <a:pt x="9393" y="1269"/>
                    </a:cubicBezTo>
                    <a:cubicBezTo>
                      <a:pt x="9264" y="1054"/>
                      <a:pt x="9071" y="732"/>
                      <a:pt x="8695" y="544"/>
                    </a:cubicBezTo>
                    <a:cubicBezTo>
                      <a:pt x="8471" y="434"/>
                      <a:pt x="8250" y="405"/>
                      <a:pt x="8057" y="405"/>
                    </a:cubicBezTo>
                    <a:cubicBezTo>
                      <a:pt x="7938" y="405"/>
                      <a:pt x="7830" y="416"/>
                      <a:pt x="7739" y="426"/>
                    </a:cubicBezTo>
                    <a:cubicBezTo>
                      <a:pt x="7696" y="426"/>
                      <a:pt x="7637" y="437"/>
                      <a:pt x="7594" y="437"/>
                    </a:cubicBezTo>
                    <a:cubicBezTo>
                      <a:pt x="7562" y="415"/>
                      <a:pt x="7513" y="383"/>
                      <a:pt x="7476" y="356"/>
                    </a:cubicBezTo>
                    <a:cubicBezTo>
                      <a:pt x="7277" y="222"/>
                      <a:pt x="6982" y="23"/>
                      <a:pt x="6584" y="2"/>
                    </a:cubicBezTo>
                    <a:cubicBezTo>
                      <a:pt x="6567" y="1"/>
                      <a:pt x="6550" y="1"/>
                      <a:pt x="6533" y="1"/>
                    </a:cubicBezTo>
                    <a:close/>
                  </a:path>
                </a:pathLst>
              </a:custGeom>
              <a:solidFill>
                <a:schemeClr val="accent5"/>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95"/>
              <p:cNvSpPr/>
              <p:nvPr/>
            </p:nvSpPr>
            <p:spPr>
              <a:xfrm>
                <a:off x="15874874" y="-2562697"/>
                <a:ext cx="222893" cy="186109"/>
              </a:xfrm>
              <a:custGeom>
                <a:avLst/>
                <a:gdLst/>
                <a:ahLst/>
                <a:cxnLst/>
                <a:rect l="l" t="t" r="r" b="b"/>
                <a:pathLst>
                  <a:path w="6429" h="5368" extrusionOk="0">
                    <a:moveTo>
                      <a:pt x="1311" y="1"/>
                    </a:moveTo>
                    <a:lnTo>
                      <a:pt x="0" y="216"/>
                    </a:lnTo>
                    <a:lnTo>
                      <a:pt x="650" y="4173"/>
                    </a:lnTo>
                    <a:cubicBezTo>
                      <a:pt x="672" y="4393"/>
                      <a:pt x="806" y="4587"/>
                      <a:pt x="1005" y="4678"/>
                    </a:cubicBezTo>
                    <a:lnTo>
                      <a:pt x="2363" y="5312"/>
                    </a:lnTo>
                    <a:cubicBezTo>
                      <a:pt x="2445" y="5349"/>
                      <a:pt x="2534" y="5368"/>
                      <a:pt x="2622" y="5368"/>
                    </a:cubicBezTo>
                    <a:cubicBezTo>
                      <a:pt x="2748" y="5368"/>
                      <a:pt x="2874" y="5331"/>
                      <a:pt x="2981" y="5258"/>
                    </a:cubicBezTo>
                    <a:lnTo>
                      <a:pt x="6428" y="3212"/>
                    </a:lnTo>
                    <a:lnTo>
                      <a:pt x="5746" y="2068"/>
                    </a:lnTo>
                    <a:lnTo>
                      <a:pt x="3770" y="3244"/>
                    </a:lnTo>
                    <a:cubicBezTo>
                      <a:pt x="3727" y="3268"/>
                      <a:pt x="3682" y="3279"/>
                      <a:pt x="3639" y="3279"/>
                    </a:cubicBezTo>
                    <a:cubicBezTo>
                      <a:pt x="3459" y="3279"/>
                      <a:pt x="3306" y="3092"/>
                      <a:pt x="3389" y="2906"/>
                    </a:cubicBezTo>
                    <a:lnTo>
                      <a:pt x="4130" y="1311"/>
                    </a:lnTo>
                    <a:lnTo>
                      <a:pt x="2927" y="753"/>
                    </a:lnTo>
                    <a:lnTo>
                      <a:pt x="2186" y="2342"/>
                    </a:lnTo>
                    <a:cubicBezTo>
                      <a:pt x="2136" y="2444"/>
                      <a:pt x="2042" y="2492"/>
                      <a:pt x="1949" y="2492"/>
                    </a:cubicBezTo>
                    <a:cubicBezTo>
                      <a:pt x="1830" y="2492"/>
                      <a:pt x="1711" y="2416"/>
                      <a:pt x="1681" y="2278"/>
                    </a:cubicBezTo>
                    <a:lnTo>
                      <a:pt x="13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95"/>
              <p:cNvSpPr/>
              <p:nvPr/>
            </p:nvSpPr>
            <p:spPr>
              <a:xfrm>
                <a:off x="15836323" y="-2760237"/>
                <a:ext cx="358800" cy="322951"/>
              </a:xfrm>
              <a:custGeom>
                <a:avLst/>
                <a:gdLst/>
                <a:ahLst/>
                <a:cxnLst/>
                <a:rect l="l" t="t" r="r" b="b"/>
                <a:pathLst>
                  <a:path w="10349" h="9315" extrusionOk="0">
                    <a:moveTo>
                      <a:pt x="5677" y="1"/>
                    </a:moveTo>
                    <a:cubicBezTo>
                      <a:pt x="5377" y="1"/>
                      <a:pt x="5103" y="297"/>
                      <a:pt x="4828" y="350"/>
                    </a:cubicBezTo>
                    <a:cubicBezTo>
                      <a:pt x="4781" y="359"/>
                      <a:pt x="4731" y="363"/>
                      <a:pt x="4681" y="363"/>
                    </a:cubicBezTo>
                    <a:cubicBezTo>
                      <a:pt x="4501" y="363"/>
                      <a:pt x="4309" y="317"/>
                      <a:pt x="4137" y="317"/>
                    </a:cubicBezTo>
                    <a:cubicBezTo>
                      <a:pt x="4049" y="317"/>
                      <a:pt x="3967" y="329"/>
                      <a:pt x="3894" y="366"/>
                    </a:cubicBezTo>
                    <a:cubicBezTo>
                      <a:pt x="3620" y="506"/>
                      <a:pt x="3556" y="914"/>
                      <a:pt x="3362" y="1129"/>
                    </a:cubicBezTo>
                    <a:cubicBezTo>
                      <a:pt x="3174" y="1344"/>
                      <a:pt x="2772" y="1483"/>
                      <a:pt x="2697" y="1773"/>
                    </a:cubicBezTo>
                    <a:cubicBezTo>
                      <a:pt x="2632" y="2026"/>
                      <a:pt x="2825" y="2278"/>
                      <a:pt x="2927" y="2530"/>
                    </a:cubicBezTo>
                    <a:cubicBezTo>
                      <a:pt x="2707" y="2568"/>
                      <a:pt x="2476" y="2724"/>
                      <a:pt x="2272" y="2724"/>
                    </a:cubicBezTo>
                    <a:cubicBezTo>
                      <a:pt x="2026" y="2724"/>
                      <a:pt x="1760" y="2543"/>
                      <a:pt x="1532" y="2543"/>
                    </a:cubicBezTo>
                    <a:cubicBezTo>
                      <a:pt x="1497" y="2543"/>
                      <a:pt x="1462" y="2547"/>
                      <a:pt x="1429" y="2557"/>
                    </a:cubicBezTo>
                    <a:cubicBezTo>
                      <a:pt x="1161" y="2638"/>
                      <a:pt x="1048" y="3008"/>
                      <a:pt x="844" y="3169"/>
                    </a:cubicBezTo>
                    <a:cubicBezTo>
                      <a:pt x="634" y="3331"/>
                      <a:pt x="237" y="3374"/>
                      <a:pt x="119" y="3621"/>
                    </a:cubicBezTo>
                    <a:cubicBezTo>
                      <a:pt x="1" y="3868"/>
                      <a:pt x="232" y="4190"/>
                      <a:pt x="237" y="4464"/>
                    </a:cubicBezTo>
                    <a:cubicBezTo>
                      <a:pt x="248" y="4721"/>
                      <a:pt x="38" y="5049"/>
                      <a:pt x="146" y="5307"/>
                    </a:cubicBezTo>
                    <a:cubicBezTo>
                      <a:pt x="248" y="5548"/>
                      <a:pt x="640" y="5629"/>
                      <a:pt x="817" y="5844"/>
                    </a:cubicBezTo>
                    <a:cubicBezTo>
                      <a:pt x="983" y="6048"/>
                      <a:pt x="983" y="6440"/>
                      <a:pt x="1209" y="6606"/>
                    </a:cubicBezTo>
                    <a:cubicBezTo>
                      <a:pt x="1418" y="6767"/>
                      <a:pt x="1794" y="6660"/>
                      <a:pt x="2047" y="6778"/>
                    </a:cubicBezTo>
                    <a:cubicBezTo>
                      <a:pt x="2299" y="6896"/>
                      <a:pt x="2466" y="7256"/>
                      <a:pt x="2718" y="7315"/>
                    </a:cubicBezTo>
                    <a:cubicBezTo>
                      <a:pt x="2748" y="7322"/>
                      <a:pt x="2779" y="7325"/>
                      <a:pt x="2810" y="7325"/>
                    </a:cubicBezTo>
                    <a:cubicBezTo>
                      <a:pt x="3058" y="7325"/>
                      <a:pt x="3322" y="7122"/>
                      <a:pt x="3556" y="7122"/>
                    </a:cubicBezTo>
                    <a:cubicBezTo>
                      <a:pt x="3797" y="7122"/>
                      <a:pt x="4063" y="7303"/>
                      <a:pt x="4290" y="7303"/>
                    </a:cubicBezTo>
                    <a:cubicBezTo>
                      <a:pt x="4326" y="7303"/>
                      <a:pt x="4360" y="7298"/>
                      <a:pt x="4393" y="7288"/>
                    </a:cubicBezTo>
                    <a:cubicBezTo>
                      <a:pt x="4495" y="7251"/>
                      <a:pt x="4587" y="7186"/>
                      <a:pt x="4651" y="7095"/>
                    </a:cubicBezTo>
                    <a:cubicBezTo>
                      <a:pt x="4662" y="7138"/>
                      <a:pt x="4678" y="7181"/>
                      <a:pt x="4700" y="7218"/>
                    </a:cubicBezTo>
                    <a:cubicBezTo>
                      <a:pt x="4855" y="7476"/>
                      <a:pt x="5274" y="7551"/>
                      <a:pt x="5494" y="7788"/>
                    </a:cubicBezTo>
                    <a:cubicBezTo>
                      <a:pt x="5714" y="8024"/>
                      <a:pt x="5763" y="8443"/>
                      <a:pt x="6010" y="8620"/>
                    </a:cubicBezTo>
                    <a:cubicBezTo>
                      <a:pt x="6273" y="8803"/>
                      <a:pt x="6686" y="8701"/>
                      <a:pt x="6966" y="8808"/>
                    </a:cubicBezTo>
                    <a:cubicBezTo>
                      <a:pt x="7266" y="8932"/>
                      <a:pt x="7503" y="9281"/>
                      <a:pt x="7803" y="9313"/>
                    </a:cubicBezTo>
                    <a:cubicBezTo>
                      <a:pt x="7817" y="9314"/>
                      <a:pt x="7830" y="9314"/>
                      <a:pt x="7844" y="9314"/>
                    </a:cubicBezTo>
                    <a:cubicBezTo>
                      <a:pt x="8149" y="9314"/>
                      <a:pt x="8422" y="9030"/>
                      <a:pt x="8700" y="8953"/>
                    </a:cubicBezTo>
                    <a:cubicBezTo>
                      <a:pt x="9001" y="8867"/>
                      <a:pt x="9414" y="8958"/>
                      <a:pt x="9645" y="8744"/>
                    </a:cubicBezTo>
                    <a:cubicBezTo>
                      <a:pt x="9876" y="8529"/>
                      <a:pt x="9812" y="8110"/>
                      <a:pt x="9919" y="7815"/>
                    </a:cubicBezTo>
                    <a:cubicBezTo>
                      <a:pt x="10021" y="7530"/>
                      <a:pt x="10349" y="7267"/>
                      <a:pt x="10338" y="6945"/>
                    </a:cubicBezTo>
                    <a:cubicBezTo>
                      <a:pt x="10327" y="6644"/>
                      <a:pt x="9994" y="6381"/>
                      <a:pt x="9892" y="6069"/>
                    </a:cubicBezTo>
                    <a:cubicBezTo>
                      <a:pt x="9801" y="5785"/>
                      <a:pt x="9935" y="5382"/>
                      <a:pt x="9769" y="5103"/>
                    </a:cubicBezTo>
                    <a:cubicBezTo>
                      <a:pt x="9608" y="4845"/>
                      <a:pt x="9194" y="4770"/>
                      <a:pt x="8974" y="4533"/>
                    </a:cubicBezTo>
                    <a:cubicBezTo>
                      <a:pt x="8840" y="4394"/>
                      <a:pt x="8770" y="4184"/>
                      <a:pt x="8679" y="3996"/>
                    </a:cubicBezTo>
                    <a:cubicBezTo>
                      <a:pt x="8888" y="3830"/>
                      <a:pt x="9173" y="3696"/>
                      <a:pt x="9237" y="3454"/>
                    </a:cubicBezTo>
                    <a:cubicBezTo>
                      <a:pt x="9307" y="3159"/>
                      <a:pt x="9028" y="2858"/>
                      <a:pt x="8969" y="2568"/>
                    </a:cubicBezTo>
                    <a:cubicBezTo>
                      <a:pt x="8904" y="2289"/>
                      <a:pt x="9039" y="1902"/>
                      <a:pt x="8867" y="1644"/>
                    </a:cubicBezTo>
                    <a:cubicBezTo>
                      <a:pt x="8711" y="1408"/>
                      <a:pt x="8292" y="1381"/>
                      <a:pt x="8056" y="1183"/>
                    </a:cubicBezTo>
                    <a:cubicBezTo>
                      <a:pt x="7836" y="1000"/>
                      <a:pt x="7739" y="597"/>
                      <a:pt x="7465" y="458"/>
                    </a:cubicBezTo>
                    <a:cubicBezTo>
                      <a:pt x="7388" y="419"/>
                      <a:pt x="7299" y="407"/>
                      <a:pt x="7205" y="407"/>
                    </a:cubicBezTo>
                    <a:cubicBezTo>
                      <a:pt x="7049" y="407"/>
                      <a:pt x="6877" y="440"/>
                      <a:pt x="6717" y="440"/>
                    </a:cubicBezTo>
                    <a:cubicBezTo>
                      <a:pt x="6652" y="440"/>
                      <a:pt x="6590" y="435"/>
                      <a:pt x="6531" y="420"/>
                    </a:cubicBezTo>
                    <a:cubicBezTo>
                      <a:pt x="6235" y="339"/>
                      <a:pt x="5983" y="17"/>
                      <a:pt x="5693" y="1"/>
                    </a:cubicBezTo>
                    <a:cubicBezTo>
                      <a:pt x="5688" y="1"/>
                      <a:pt x="5682" y="1"/>
                      <a:pt x="56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95"/>
              <p:cNvSpPr/>
              <p:nvPr/>
            </p:nvSpPr>
            <p:spPr>
              <a:xfrm>
                <a:off x="15960851" y="-2657168"/>
                <a:ext cx="51624" cy="107720"/>
              </a:xfrm>
              <a:custGeom>
                <a:avLst/>
                <a:gdLst/>
                <a:ahLst/>
                <a:cxnLst/>
                <a:rect l="l" t="t" r="r" b="b"/>
                <a:pathLst>
                  <a:path w="1489" h="3107" extrusionOk="0">
                    <a:moveTo>
                      <a:pt x="232" y="0"/>
                    </a:moveTo>
                    <a:cubicBezTo>
                      <a:pt x="117" y="0"/>
                      <a:pt x="1" y="101"/>
                      <a:pt x="50" y="250"/>
                    </a:cubicBezTo>
                    <a:cubicBezTo>
                      <a:pt x="125" y="497"/>
                      <a:pt x="318" y="583"/>
                      <a:pt x="452" y="648"/>
                    </a:cubicBezTo>
                    <a:cubicBezTo>
                      <a:pt x="576" y="701"/>
                      <a:pt x="624" y="728"/>
                      <a:pt x="646" y="814"/>
                    </a:cubicBezTo>
                    <a:cubicBezTo>
                      <a:pt x="673" y="895"/>
                      <a:pt x="656" y="932"/>
                      <a:pt x="576" y="1061"/>
                    </a:cubicBezTo>
                    <a:cubicBezTo>
                      <a:pt x="495" y="1185"/>
                      <a:pt x="388" y="1362"/>
                      <a:pt x="463" y="1609"/>
                    </a:cubicBezTo>
                    <a:cubicBezTo>
                      <a:pt x="538" y="1861"/>
                      <a:pt x="726" y="1947"/>
                      <a:pt x="861" y="2006"/>
                    </a:cubicBezTo>
                    <a:cubicBezTo>
                      <a:pt x="984" y="2065"/>
                      <a:pt x="1032" y="2092"/>
                      <a:pt x="1059" y="2173"/>
                    </a:cubicBezTo>
                    <a:cubicBezTo>
                      <a:pt x="1081" y="2259"/>
                      <a:pt x="1065" y="2296"/>
                      <a:pt x="984" y="2420"/>
                    </a:cubicBezTo>
                    <a:cubicBezTo>
                      <a:pt x="903" y="2549"/>
                      <a:pt x="796" y="2720"/>
                      <a:pt x="871" y="2973"/>
                    </a:cubicBezTo>
                    <a:cubicBezTo>
                      <a:pt x="898" y="3053"/>
                      <a:pt x="968" y="3107"/>
                      <a:pt x="1048" y="3107"/>
                    </a:cubicBezTo>
                    <a:cubicBezTo>
                      <a:pt x="1177" y="3107"/>
                      <a:pt x="1263" y="2983"/>
                      <a:pt x="1231" y="2865"/>
                    </a:cubicBezTo>
                    <a:cubicBezTo>
                      <a:pt x="1204" y="2785"/>
                      <a:pt x="1226" y="2736"/>
                      <a:pt x="1301" y="2618"/>
                    </a:cubicBezTo>
                    <a:cubicBezTo>
                      <a:pt x="1381" y="2495"/>
                      <a:pt x="1489" y="2318"/>
                      <a:pt x="1414" y="2071"/>
                    </a:cubicBezTo>
                    <a:cubicBezTo>
                      <a:pt x="1338" y="1818"/>
                      <a:pt x="1150" y="1732"/>
                      <a:pt x="1016" y="1673"/>
                    </a:cubicBezTo>
                    <a:cubicBezTo>
                      <a:pt x="887" y="1614"/>
                      <a:pt x="844" y="1587"/>
                      <a:pt x="818" y="1501"/>
                    </a:cubicBezTo>
                    <a:cubicBezTo>
                      <a:pt x="791" y="1421"/>
                      <a:pt x="823" y="1367"/>
                      <a:pt x="887" y="1254"/>
                    </a:cubicBezTo>
                    <a:cubicBezTo>
                      <a:pt x="968" y="1131"/>
                      <a:pt x="1075" y="959"/>
                      <a:pt x="1000" y="707"/>
                    </a:cubicBezTo>
                    <a:cubicBezTo>
                      <a:pt x="925" y="454"/>
                      <a:pt x="737" y="368"/>
                      <a:pt x="603" y="309"/>
                    </a:cubicBezTo>
                    <a:cubicBezTo>
                      <a:pt x="479" y="250"/>
                      <a:pt x="431" y="223"/>
                      <a:pt x="409" y="143"/>
                    </a:cubicBezTo>
                    <a:cubicBezTo>
                      <a:pt x="382" y="43"/>
                      <a:pt x="307" y="0"/>
                      <a:pt x="232" y="0"/>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95"/>
              <p:cNvSpPr/>
              <p:nvPr/>
            </p:nvSpPr>
            <p:spPr>
              <a:xfrm>
                <a:off x="16013929" y="-2623089"/>
                <a:ext cx="90801" cy="80365"/>
              </a:xfrm>
              <a:custGeom>
                <a:avLst/>
                <a:gdLst/>
                <a:ahLst/>
                <a:cxnLst/>
                <a:rect l="l" t="t" r="r" b="b"/>
                <a:pathLst>
                  <a:path w="2619" h="2318" extrusionOk="0">
                    <a:moveTo>
                      <a:pt x="2346" y="1"/>
                    </a:moveTo>
                    <a:cubicBezTo>
                      <a:pt x="2302" y="1"/>
                      <a:pt x="2255" y="19"/>
                      <a:pt x="2213" y="62"/>
                    </a:cubicBezTo>
                    <a:cubicBezTo>
                      <a:pt x="2174" y="101"/>
                      <a:pt x="2136" y="114"/>
                      <a:pt x="2075" y="114"/>
                    </a:cubicBezTo>
                    <a:cubicBezTo>
                      <a:pt x="2044" y="114"/>
                      <a:pt x="2007" y="110"/>
                      <a:pt x="1961" y="105"/>
                    </a:cubicBezTo>
                    <a:cubicBezTo>
                      <a:pt x="1914" y="100"/>
                      <a:pt x="1863" y="94"/>
                      <a:pt x="1809" y="94"/>
                    </a:cubicBezTo>
                    <a:cubicBezTo>
                      <a:pt x="1688" y="94"/>
                      <a:pt x="1552" y="122"/>
                      <a:pt x="1418" y="244"/>
                    </a:cubicBezTo>
                    <a:cubicBezTo>
                      <a:pt x="1225" y="422"/>
                      <a:pt x="1231" y="631"/>
                      <a:pt x="1236" y="776"/>
                    </a:cubicBezTo>
                    <a:cubicBezTo>
                      <a:pt x="1236" y="916"/>
                      <a:pt x="1236" y="969"/>
                      <a:pt x="1171" y="1029"/>
                    </a:cubicBezTo>
                    <a:cubicBezTo>
                      <a:pt x="1129" y="1067"/>
                      <a:pt x="1091" y="1081"/>
                      <a:pt x="1032" y="1081"/>
                    </a:cubicBezTo>
                    <a:cubicBezTo>
                      <a:pt x="1002" y="1081"/>
                      <a:pt x="965" y="1077"/>
                      <a:pt x="919" y="1071"/>
                    </a:cubicBezTo>
                    <a:cubicBezTo>
                      <a:pt x="873" y="1067"/>
                      <a:pt x="821" y="1061"/>
                      <a:pt x="766" y="1061"/>
                    </a:cubicBezTo>
                    <a:cubicBezTo>
                      <a:pt x="644" y="1061"/>
                      <a:pt x="505" y="1089"/>
                      <a:pt x="371" y="1211"/>
                    </a:cubicBezTo>
                    <a:cubicBezTo>
                      <a:pt x="178" y="1388"/>
                      <a:pt x="183" y="1598"/>
                      <a:pt x="189" y="1743"/>
                    </a:cubicBezTo>
                    <a:cubicBezTo>
                      <a:pt x="194" y="1882"/>
                      <a:pt x="189" y="1936"/>
                      <a:pt x="124" y="1995"/>
                    </a:cubicBezTo>
                    <a:cubicBezTo>
                      <a:pt x="1" y="2108"/>
                      <a:pt x="81" y="2317"/>
                      <a:pt x="253" y="2317"/>
                    </a:cubicBezTo>
                    <a:cubicBezTo>
                      <a:pt x="296" y="2317"/>
                      <a:pt x="344" y="2296"/>
                      <a:pt x="377" y="2269"/>
                    </a:cubicBezTo>
                    <a:cubicBezTo>
                      <a:pt x="570" y="2092"/>
                      <a:pt x="565" y="1882"/>
                      <a:pt x="559" y="1737"/>
                    </a:cubicBezTo>
                    <a:cubicBezTo>
                      <a:pt x="559" y="1608"/>
                      <a:pt x="559" y="1544"/>
                      <a:pt x="624" y="1485"/>
                    </a:cubicBezTo>
                    <a:cubicBezTo>
                      <a:pt x="666" y="1446"/>
                      <a:pt x="704" y="1433"/>
                      <a:pt x="763" y="1433"/>
                    </a:cubicBezTo>
                    <a:cubicBezTo>
                      <a:pt x="793" y="1433"/>
                      <a:pt x="830" y="1436"/>
                      <a:pt x="876" y="1442"/>
                    </a:cubicBezTo>
                    <a:cubicBezTo>
                      <a:pt x="922" y="1447"/>
                      <a:pt x="974" y="1452"/>
                      <a:pt x="1029" y="1452"/>
                    </a:cubicBezTo>
                    <a:cubicBezTo>
                      <a:pt x="1151" y="1452"/>
                      <a:pt x="1290" y="1425"/>
                      <a:pt x="1424" y="1302"/>
                    </a:cubicBezTo>
                    <a:cubicBezTo>
                      <a:pt x="1617" y="1120"/>
                      <a:pt x="1606" y="916"/>
                      <a:pt x="1606" y="765"/>
                    </a:cubicBezTo>
                    <a:cubicBezTo>
                      <a:pt x="1601" y="631"/>
                      <a:pt x="1606" y="577"/>
                      <a:pt x="1671" y="518"/>
                    </a:cubicBezTo>
                    <a:cubicBezTo>
                      <a:pt x="1710" y="480"/>
                      <a:pt x="1748" y="466"/>
                      <a:pt x="1809" y="466"/>
                    </a:cubicBezTo>
                    <a:cubicBezTo>
                      <a:pt x="1840" y="466"/>
                      <a:pt x="1877" y="470"/>
                      <a:pt x="1923" y="475"/>
                    </a:cubicBezTo>
                    <a:cubicBezTo>
                      <a:pt x="1968" y="480"/>
                      <a:pt x="2018" y="486"/>
                      <a:pt x="2072" y="486"/>
                    </a:cubicBezTo>
                    <a:cubicBezTo>
                      <a:pt x="2193" y="486"/>
                      <a:pt x="2332" y="458"/>
                      <a:pt x="2466" y="336"/>
                    </a:cubicBezTo>
                    <a:cubicBezTo>
                      <a:pt x="2619" y="203"/>
                      <a:pt x="2494" y="1"/>
                      <a:pt x="2346" y="1"/>
                    </a:cubicBezTo>
                    <a:close/>
                  </a:path>
                </a:pathLst>
              </a:custGeom>
              <a:solidFill>
                <a:srgbClr val="000000">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59"/>
        <p:cNvGrpSpPr/>
        <p:nvPr/>
      </p:nvGrpSpPr>
      <p:grpSpPr>
        <a:xfrm>
          <a:off x="0" y="0"/>
          <a:ext cx="0" cy="0"/>
          <a:chOff x="0" y="0"/>
          <a:chExt cx="0" cy="0"/>
        </a:xfrm>
      </p:grpSpPr>
      <p:sp>
        <p:nvSpPr>
          <p:cNvPr id="2260" name="Google Shape;2260;p96"/>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261" name="Google Shape;2261;p96" descr="How to Blanch Vegetables Before Freezing"/>
          <p:cNvPicPr preferRelativeResize="0"/>
          <p:nvPr/>
        </p:nvPicPr>
        <p:blipFill rotWithShape="1">
          <a:blip r:embed="rId3">
            <a:alphaModFix/>
          </a:blip>
          <a:srcRect l="1861" r="11167"/>
          <a:stretch/>
        </p:blipFill>
        <p:spPr>
          <a:xfrm>
            <a:off x="2434228" y="-1"/>
            <a:ext cx="6709772" cy="5143500"/>
          </a:xfrm>
          <a:custGeom>
            <a:avLst/>
            <a:gdLst/>
            <a:ahLst/>
            <a:cxnLst/>
            <a:rect l="l" t="t" r="r" b="b"/>
            <a:pathLst>
              <a:path w="8946363" h="6858000" extrusionOk="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a:noFill/>
          <a:ln>
            <a:noFill/>
          </a:ln>
        </p:spPr>
      </p:pic>
      <p:sp>
        <p:nvSpPr>
          <p:cNvPr id="2262" name="Google Shape;2262;p96"/>
          <p:cNvSpPr/>
          <p:nvPr/>
        </p:nvSpPr>
        <p:spPr>
          <a:xfrm>
            <a:off x="0" y="-1"/>
            <a:ext cx="3341754" cy="5143500"/>
          </a:xfrm>
          <a:custGeom>
            <a:avLst/>
            <a:gdLst/>
            <a:ahLst/>
            <a:cxnLst/>
            <a:rect l="l" t="t" r="r" b="b"/>
            <a:pathLst>
              <a:path w="4455672" h="6858000" extrusionOk="0">
                <a:moveTo>
                  <a:pt x="0" y="0"/>
                </a:moveTo>
                <a:lnTo>
                  <a:pt x="3245636" y="0"/>
                </a:lnTo>
                <a:lnTo>
                  <a:pt x="3305677" y="69272"/>
                </a:lnTo>
                <a:cubicBezTo>
                  <a:pt x="4016203" y="929101"/>
                  <a:pt x="4455672" y="2116945"/>
                  <a:pt x="4455672" y="3429001"/>
                </a:cubicBezTo>
                <a:cubicBezTo>
                  <a:pt x="4455672" y="4741057"/>
                  <a:pt x="4016203" y="5928901"/>
                  <a:pt x="3305677" y="6788731"/>
                </a:cubicBezTo>
                <a:lnTo>
                  <a:pt x="3245638"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50800" dist="38100" algn="l" rotWithShape="0">
              <a:srgbClr val="D8D8D8">
                <a:alpha val="29409"/>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63" name="Google Shape;2263;p96"/>
          <p:cNvSpPr/>
          <p:nvPr/>
        </p:nvSpPr>
        <p:spPr>
          <a:xfrm>
            <a:off x="0" y="0"/>
            <a:ext cx="3334896" cy="5143500"/>
          </a:xfrm>
          <a:custGeom>
            <a:avLst/>
            <a:gdLst/>
            <a:ahLst/>
            <a:cxnLst/>
            <a:rect l="l" t="t" r="r" b="b"/>
            <a:pathLst>
              <a:path w="4446528" h="6858000" extrusionOk="0">
                <a:moveTo>
                  <a:pt x="0" y="0"/>
                </a:moveTo>
                <a:lnTo>
                  <a:pt x="3236492" y="0"/>
                </a:lnTo>
                <a:lnTo>
                  <a:pt x="3296533" y="69272"/>
                </a:lnTo>
                <a:cubicBezTo>
                  <a:pt x="4007059" y="929101"/>
                  <a:pt x="4446528" y="2116945"/>
                  <a:pt x="4446528" y="3429001"/>
                </a:cubicBezTo>
                <a:cubicBezTo>
                  <a:pt x="4446528" y="4741057"/>
                  <a:pt x="4007059" y="5928901"/>
                  <a:pt x="3296533" y="6788731"/>
                </a:cubicBezTo>
                <a:lnTo>
                  <a:pt x="3236494"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264" name="Google Shape;2264;p96"/>
          <p:cNvSpPr txBox="1">
            <a:spLocks noGrp="1"/>
          </p:cNvSpPr>
          <p:nvPr>
            <p:ph type="title"/>
          </p:nvPr>
        </p:nvSpPr>
        <p:spPr>
          <a:xfrm>
            <a:off x="278321" y="870966"/>
            <a:ext cx="2926792" cy="9291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0070C0"/>
              </a:buClr>
              <a:buSzPts val="3000"/>
              <a:buFont typeface="Arial"/>
              <a:buNone/>
            </a:pPr>
            <a:r>
              <a:rPr lang="en" sz="2800" dirty="0">
                <a:latin typeface="Phetsarath OT" panose="02000500000000020004" pitchFamily="2" charset="0"/>
                <a:ea typeface="Comic Sans MS"/>
                <a:cs typeface="Phetsarath OT" panose="02000500000000020004" pitchFamily="2" charset="0"/>
                <a:sym typeface="Comic Sans MS"/>
              </a:rPr>
              <a:t>ການລວກອາຫານທີ່ດີທີ່ສຸດ</a:t>
            </a:r>
            <a:endParaRPr sz="2800" dirty="0">
              <a:latin typeface="Phetsarath OT" panose="02000500000000020004" pitchFamily="2" charset="0"/>
              <a:ea typeface="Comic Sans MS"/>
              <a:cs typeface="Phetsarath OT" panose="02000500000000020004" pitchFamily="2" charset="0"/>
              <a:sym typeface="Comic Sans MS"/>
            </a:endParaRPr>
          </a:p>
        </p:txBody>
      </p:sp>
      <p:sp>
        <p:nvSpPr>
          <p:cNvPr id="2265" name="Google Shape;2265;p96"/>
          <p:cNvSpPr/>
          <p:nvPr/>
        </p:nvSpPr>
        <p:spPr>
          <a:xfrm>
            <a:off x="0" y="1065721"/>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66" name="Google Shape;2266;p96"/>
          <p:cNvSpPr/>
          <p:nvPr/>
        </p:nvSpPr>
        <p:spPr>
          <a:xfrm>
            <a:off x="310636" y="1832610"/>
            <a:ext cx="2537700" cy="13800"/>
          </a:xfrm>
          <a:prstGeom prst="rect">
            <a:avLst/>
          </a:prstGeom>
          <a:solidFill>
            <a:srgbClr val="D5D5D5"/>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67" name="Google Shape;2267;p96"/>
          <p:cNvSpPr txBox="1">
            <a:spLocks noGrp="1"/>
          </p:cNvSpPr>
          <p:nvPr>
            <p:ph type="body" idx="1"/>
          </p:nvPr>
        </p:nvSpPr>
        <p:spPr>
          <a:xfrm>
            <a:off x="278321" y="2038541"/>
            <a:ext cx="2579100" cy="2405400"/>
          </a:xfrm>
          <a:prstGeom prst="rect">
            <a:avLst/>
          </a:prstGeom>
          <a:noFill/>
          <a:ln>
            <a:noFill/>
          </a:ln>
        </p:spPr>
        <p:txBody>
          <a:bodyPr spcFirstLastPara="1" wrap="square" lIns="68575" tIns="34275" rIns="68575" bIns="34275" anchor="t" anchorCtr="0">
            <a:normAutofit/>
          </a:bodyPr>
          <a:lstStyle/>
          <a:p>
            <a:pPr marL="177800" lvl="0" indent="-184150" algn="l" rtl="0">
              <a:lnSpc>
                <a:spcPct val="90000"/>
              </a:lnSpc>
              <a:spcBef>
                <a:spcPts val="0"/>
              </a:spcBef>
              <a:spcAft>
                <a:spcPts val="0"/>
              </a:spcAft>
              <a:buClr>
                <a:srgbClr val="002060"/>
              </a:buClr>
              <a:buSzPts val="1300"/>
              <a:buFont typeface="Comic Sans MS"/>
              <a:buChar char="•"/>
            </a:pP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Almonds (1 ນທ)</a:t>
            </a:r>
            <a:endParaRPr dirty="0">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ດອກມອກໂຄລີ</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 (3 </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t>
            </a:r>
            <a:endParaRPr dirty="0">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ກະລຳປີ </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(90 ວ</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t>
            </a:r>
            <a:endParaRPr dirty="0">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ກະລຳປີດອກ</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 (3 </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endParaRPr sz="1300" i="0" dirty="0">
              <a:solidFill>
                <a:srgbClr val="002060"/>
              </a:solidFill>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i="0" dirty="0">
                <a:solidFill>
                  <a:srgbClr val="002060"/>
                </a:solidFill>
                <a:latin typeface="Phetsarath OT" panose="02000500000000000000" pitchFamily="2" charset="77"/>
                <a:ea typeface="Comic Sans MS"/>
                <a:cs typeface="Phetsarath OT" panose="02000500000000000000" pitchFamily="2" charset="77"/>
                <a:sym typeface="Comic Sans MS"/>
              </a:rPr>
              <a:t>ຖົ່ວຂຽວ</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 (3 </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t>
            </a:r>
            <a:endParaRPr dirty="0">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ຜັກໃບຂຽວ</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 (2 </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t>
            </a:r>
            <a:endParaRPr dirty="0">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ໝາກຖົ່ວ</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 (90 </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ນທ)</a:t>
            </a:r>
            <a:endParaRPr sz="1300" i="0" dirty="0">
              <a:solidFill>
                <a:srgbClr val="002060"/>
              </a:solidFill>
              <a:latin typeface="Phetsarath OT" panose="02000500000000000000" pitchFamily="2" charset="77"/>
              <a:ea typeface="Comic Sans MS"/>
              <a:cs typeface="Phetsarath OT" panose="02000500000000000000" pitchFamily="2" charset="77"/>
              <a:sym typeface="Comic Sans MS"/>
            </a:endParaRPr>
          </a:p>
          <a:p>
            <a:pPr marL="177800" lvl="0" indent="-184150" algn="l" rtl="0">
              <a:lnSpc>
                <a:spcPct val="90000"/>
              </a:lnSpc>
              <a:spcBef>
                <a:spcPts val="800"/>
              </a:spcBef>
              <a:spcAft>
                <a:spcPts val="0"/>
              </a:spcAft>
              <a:buClr>
                <a:srgbClr val="002060"/>
              </a:buClr>
              <a:buSzPts val="1300"/>
              <a:buFont typeface="Comic Sans MS"/>
              <a:buChar char="•"/>
            </a:pPr>
            <a:r>
              <a:rPr lang="lo-LA" sz="1300" dirty="0">
                <a:solidFill>
                  <a:srgbClr val="002060"/>
                </a:solidFill>
                <a:latin typeface="Phetsarath OT" panose="02000500000000000000" pitchFamily="2" charset="77"/>
                <a:ea typeface="Comic Sans MS"/>
                <a:cs typeface="Phetsarath OT" panose="02000500000000000000" pitchFamily="2" charset="77"/>
                <a:sym typeface="Comic Sans MS"/>
              </a:rPr>
              <a:t>ໝາກຄາຍ </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(30</a:t>
            </a:r>
            <a:r>
              <a:rPr lang="en" sz="1300" dirty="0">
                <a:solidFill>
                  <a:srgbClr val="002060"/>
                </a:solidFill>
                <a:latin typeface="Phetsarath OT" panose="02000500000000000000" pitchFamily="2" charset="77"/>
                <a:ea typeface="Comic Sans MS"/>
                <a:cs typeface="Phetsarath OT" panose="02000500000000000000" pitchFamily="2" charset="77"/>
                <a:sym typeface="Comic Sans MS"/>
              </a:rPr>
              <a:t> ນທ</a:t>
            </a:r>
            <a:r>
              <a:rPr lang="en" sz="1300" i="0" dirty="0">
                <a:solidFill>
                  <a:srgbClr val="002060"/>
                </a:solidFill>
                <a:latin typeface="Phetsarath OT" panose="02000500000000000000" pitchFamily="2" charset="77"/>
                <a:ea typeface="Comic Sans MS"/>
                <a:cs typeface="Phetsarath OT" panose="02000500000000000000" pitchFamily="2" charset="77"/>
                <a:sym typeface="Comic Sans MS"/>
              </a:rPr>
              <a:t>)</a:t>
            </a:r>
            <a:endParaRPr sz="1300" dirty="0">
              <a:latin typeface="Phetsarath OT" panose="02000500000000000000" pitchFamily="2" charset="77"/>
              <a:ea typeface="Comic Sans MS"/>
              <a:cs typeface="Phetsarath OT" panose="02000500000000000000" pitchFamily="2" charset="77"/>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562067" y="536937"/>
            <a:ext cx="7886700" cy="3263504"/>
          </a:xfrm>
        </p:spPr>
        <p:txBody>
          <a:bodyPr anchor="ctr">
            <a:normAutofit/>
          </a:bodyPr>
          <a:lstStyle/>
          <a:p>
            <a:pPr marL="0" indent="0" algn="ctr">
              <a:buNone/>
            </a:pPr>
            <a:r>
              <a:rPr lang="lo-LA" sz="3300" b="1" dirty="0">
                <a:solidFill>
                  <a:srgbClr val="00B0F0"/>
                </a:solidFill>
                <a:latin typeface="Phetsarath OT" panose="02000500000000020004" pitchFamily="2" charset="0"/>
                <a:cs typeface="Phetsarath OT" panose="02000500000000020004" pitchFamily="2" charset="0"/>
              </a:rPr>
              <a:t>ກິດຈະກໍາກ່ອນການຮຽນ</a:t>
            </a:r>
          </a:p>
          <a:p>
            <a:pPr marL="0" indent="0" algn="ctr">
              <a:buNone/>
            </a:pPr>
            <a:r>
              <a:rPr lang="en-US" sz="3300" b="1" dirty="0"/>
              <a:t>Pre-learning activities</a:t>
            </a:r>
          </a:p>
          <a:p>
            <a:pPr marL="0" indent="0" algn="ctr">
              <a:buNone/>
            </a:pPr>
            <a:endParaRPr lang="en-US" sz="3300"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03"/>
        <p:cNvGrpSpPr/>
        <p:nvPr/>
      </p:nvGrpSpPr>
      <p:grpSpPr>
        <a:xfrm>
          <a:off x="0" y="0"/>
          <a:ext cx="0" cy="0"/>
          <a:chOff x="0" y="0"/>
          <a:chExt cx="0" cy="0"/>
        </a:xfrm>
      </p:grpSpPr>
      <p:sp>
        <p:nvSpPr>
          <p:cNvPr id="2304" name="Google Shape;2304;p100"/>
          <p:cNvSpPr/>
          <p:nvPr/>
        </p:nvSpPr>
        <p:spPr>
          <a:xfrm>
            <a:off x="-1"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05" name="Google Shape;2305;p100"/>
          <p:cNvSpPr txBox="1">
            <a:spLocks noGrp="1"/>
          </p:cNvSpPr>
          <p:nvPr>
            <p:ph type="title"/>
          </p:nvPr>
        </p:nvSpPr>
        <p:spPr>
          <a:xfrm>
            <a:off x="628650" y="273844"/>
            <a:ext cx="7886700" cy="9798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rgbClr val="0070C0"/>
              </a:buClr>
              <a:buSzPts val="3000"/>
              <a:buFont typeface="Arial"/>
              <a:buNone/>
            </a:pPr>
            <a:r>
              <a:rPr lang="en" sz="3000" dirty="0">
                <a:latin typeface="Phetsarath OT" panose="02000500000000020004" pitchFamily="2" charset="0"/>
                <a:ea typeface="Comic Sans MS"/>
                <a:cs typeface="Phetsarath OT" panose="02000500000000020004" pitchFamily="2" charset="0"/>
                <a:sym typeface="Comic Sans MS"/>
              </a:rPr>
              <a:t>ຜົນປະໂຫຍດຈາກການເກັບຮັກສາອາຫານ </a:t>
            </a:r>
            <a:endParaRPr dirty="0">
              <a:latin typeface="Phetsarath OT" panose="02000500000000020004" pitchFamily="2" charset="0"/>
              <a:ea typeface="Comic Sans MS"/>
              <a:cs typeface="Phetsarath OT" panose="02000500000000020004" pitchFamily="2" charset="0"/>
              <a:sym typeface="Comic Sans MS"/>
            </a:endParaRPr>
          </a:p>
        </p:txBody>
      </p:sp>
      <p:sp>
        <p:nvSpPr>
          <p:cNvPr id="2306" name="Google Shape;2306;p100"/>
          <p:cNvSpPr txBox="1">
            <a:spLocks noGrp="1"/>
          </p:cNvSpPr>
          <p:nvPr>
            <p:ph type="body" idx="1"/>
          </p:nvPr>
        </p:nvSpPr>
        <p:spPr>
          <a:xfrm>
            <a:off x="323999" y="1369225"/>
            <a:ext cx="4932299" cy="3168600"/>
          </a:xfrm>
          <a:prstGeom prst="rect">
            <a:avLst/>
          </a:prstGeom>
          <a:noFill/>
          <a:ln>
            <a:noFill/>
          </a:ln>
        </p:spPr>
        <p:txBody>
          <a:bodyPr spcFirstLastPara="1" wrap="square" lIns="68575" tIns="34275" rIns="68575" bIns="34275" anchor="t" anchorCtr="0">
            <a:noAutofit/>
          </a:bodyPr>
          <a:lstStyle/>
          <a:p>
            <a:pPr marL="177800" lvl="0" indent="-190500" algn="l" rtl="0">
              <a:lnSpc>
                <a:spcPct val="150000"/>
              </a:lnSpc>
              <a:spcBef>
                <a:spcPts val="0"/>
              </a:spcBef>
              <a:spcAft>
                <a:spcPts val="0"/>
              </a:spcAft>
              <a:buSzPts val="20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ການຂົນຍ້າຍໄດ້ໄກ, ແລະ ເກັບຮັກສາໄວ້ໄດ້ດົນ</a:t>
            </a:r>
            <a:endParaRPr sz="20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50000"/>
              </a:lnSpc>
              <a:spcBef>
                <a:spcPts val="800"/>
              </a:spcBef>
              <a:spcAft>
                <a:spcPts val="0"/>
              </a:spcAft>
              <a:buSzPts val="2000"/>
              <a:buFont typeface="Comic Sans MS"/>
              <a:buChar char="•"/>
            </a:pPr>
            <a:r>
              <a:rPr lang="en" sz="2000" i="0" dirty="0">
                <a:latin typeface="Phetsarath OT" panose="02000500000000020004" pitchFamily="2" charset="0"/>
                <a:ea typeface="Comic Sans MS"/>
                <a:cs typeface="Phetsarath OT" panose="02000500000000020004" pitchFamily="2" charset="0"/>
                <a:sym typeface="Comic Sans MS"/>
              </a:rPr>
              <a:t>ສາມາດນຳໃຊ້ໄດ້ໃນເວລາທີ່ຂາດສານອາຫານຂອງປີ</a:t>
            </a:r>
            <a:endParaRPr sz="2000" i="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50000"/>
              </a:lnSpc>
              <a:spcBef>
                <a:spcPts val="800"/>
              </a:spcBef>
              <a:spcAft>
                <a:spcPts val="0"/>
              </a:spcAft>
              <a:buSzPts val="2000"/>
              <a:buFont typeface="Comic Sans MS"/>
              <a:buChar char="•"/>
            </a:pPr>
            <a:r>
              <a:rPr lang="en" sz="2000" i="0" dirty="0">
                <a:latin typeface="Phetsarath OT" panose="02000500000000020004" pitchFamily="2" charset="0"/>
                <a:ea typeface="Comic Sans MS"/>
                <a:cs typeface="Phetsarath OT" panose="02000500000000020004" pitchFamily="2" charset="0"/>
                <a:sym typeface="Comic Sans MS"/>
              </a:rPr>
              <a:t>ປັບປຸງຊີວິດຂອງການເກັບຮັກສາ ແລະ ເພີ່ມມູນຄ່າ</a:t>
            </a:r>
            <a:endParaRPr sz="2000" i="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50000"/>
              </a:lnSpc>
              <a:spcBef>
                <a:spcPts val="800"/>
              </a:spcBef>
              <a:spcAft>
                <a:spcPts val="0"/>
              </a:spcAft>
              <a:buSzPts val="2000"/>
              <a:buFont typeface="Comic Sans MS"/>
              <a:buChar char="•"/>
            </a:pPr>
            <a:r>
              <a:rPr lang="en" sz="2000" dirty="0">
                <a:latin typeface="Phetsarath OT" panose="02000500000000020004" pitchFamily="2" charset="0"/>
                <a:ea typeface="Comic Sans MS"/>
                <a:cs typeface="Phetsarath OT" panose="02000500000000020004" pitchFamily="2" charset="0"/>
                <a:sym typeface="Comic Sans MS"/>
              </a:rPr>
              <a:t>ສາມາດຊ່ວຍຢັບຢັງ ຫລື ຂ້າເຊື້ອພະຍາດທີ່ອາດຈະປົນເປື້ອນ ໃນອາຫານ</a:t>
            </a:r>
            <a:endParaRPr sz="2000" dirty="0">
              <a:latin typeface="Phetsarath OT" panose="02000500000000020004" pitchFamily="2" charset="0"/>
              <a:ea typeface="Comic Sans MS"/>
              <a:cs typeface="Phetsarath OT" panose="02000500000000020004" pitchFamily="2" charset="0"/>
              <a:sym typeface="Comic Sans MS"/>
            </a:endParaRPr>
          </a:p>
        </p:txBody>
      </p:sp>
      <p:pic>
        <p:nvPicPr>
          <p:cNvPr id="2307" name="Google Shape;2307;p100" descr="Food Processing - Food System Primer - Johns Hopkins University"/>
          <p:cNvPicPr preferRelativeResize="0"/>
          <p:nvPr/>
        </p:nvPicPr>
        <p:blipFill rotWithShape="1">
          <a:blip r:embed="rId3">
            <a:alphaModFix/>
          </a:blip>
          <a:srcRect t="4730" b="4119"/>
          <a:stretch/>
        </p:blipFill>
        <p:spPr>
          <a:xfrm>
            <a:off x="5256301" y="1253661"/>
            <a:ext cx="3259047" cy="316860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93"/>
        <p:cNvGrpSpPr/>
        <p:nvPr/>
      </p:nvGrpSpPr>
      <p:grpSpPr>
        <a:xfrm>
          <a:off x="0" y="0"/>
          <a:ext cx="0" cy="0"/>
          <a:chOff x="0" y="0"/>
          <a:chExt cx="0" cy="0"/>
        </a:xfrm>
      </p:grpSpPr>
      <p:sp>
        <p:nvSpPr>
          <p:cNvPr id="2294" name="Google Shape;2294;p99"/>
          <p:cNvSpPr/>
          <p:nvPr/>
        </p:nvSpPr>
        <p:spPr>
          <a:xfrm>
            <a:off x="17252"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95" name="Google Shape;2295;p99"/>
          <p:cNvSpPr txBox="1">
            <a:spLocks noGrp="1"/>
          </p:cNvSpPr>
          <p:nvPr>
            <p:ph type="title"/>
          </p:nvPr>
        </p:nvSpPr>
        <p:spPr>
          <a:xfrm>
            <a:off x="4572001" y="0"/>
            <a:ext cx="4554748" cy="707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3000"/>
              <a:buFont typeface="Arial"/>
              <a:buNone/>
            </a:pPr>
            <a:r>
              <a:rPr lang="lo-LA" sz="3000" i="0" dirty="0">
                <a:latin typeface="Phetsarath OT" panose="02000500000000020004" pitchFamily="2" charset="0"/>
                <a:ea typeface="Comic Sans MS"/>
                <a:cs typeface="Phetsarath OT" panose="02000500000000020004" pitchFamily="2" charset="0"/>
                <a:sym typeface="Comic Sans MS"/>
              </a:rPr>
              <a:t>ວິທີເກັບຮັກສາແບບ</a:t>
            </a:r>
            <a:r>
              <a:rPr lang="en" sz="3000" i="0" dirty="0">
                <a:latin typeface="Phetsarath OT" panose="02000500000000020004" pitchFamily="2" charset="0"/>
                <a:ea typeface="Comic Sans MS"/>
                <a:cs typeface="Phetsarath OT" panose="02000500000000020004" pitchFamily="2" charset="0"/>
                <a:sym typeface="Comic Sans MS"/>
              </a:rPr>
              <a:t>ແຊ</a:t>
            </a:r>
            <a:r>
              <a:rPr lang="en" sz="3000" dirty="0">
                <a:latin typeface="Phetsarath OT" panose="02000500000000020004" pitchFamily="2" charset="0"/>
                <a:ea typeface="Comic Sans MS"/>
                <a:cs typeface="Phetsarath OT" panose="02000500000000020004" pitchFamily="2" charset="0"/>
                <a:sym typeface="Comic Sans MS"/>
              </a:rPr>
              <a:t>່ແຂງ</a:t>
            </a:r>
            <a:endParaRPr sz="3000" dirty="0">
              <a:latin typeface="Phetsarath OT" panose="02000500000000020004" pitchFamily="2" charset="0"/>
              <a:ea typeface="Arial"/>
              <a:cs typeface="Phetsarath OT" panose="02000500000000020004" pitchFamily="2" charset="0"/>
              <a:sym typeface="Arial"/>
            </a:endParaRPr>
          </a:p>
        </p:txBody>
      </p:sp>
      <p:pic>
        <p:nvPicPr>
          <p:cNvPr id="2297" name="Google Shape;2297;p99" descr="Does Freezing Produce Really Kill Nutrients? - SPUD.ca"/>
          <p:cNvPicPr preferRelativeResize="0"/>
          <p:nvPr/>
        </p:nvPicPr>
        <p:blipFill rotWithShape="1">
          <a:blip r:embed="rId3">
            <a:alphaModFix/>
          </a:blip>
          <a:srcRect l="16912" r="29347"/>
          <a:stretch/>
        </p:blipFill>
        <p:spPr>
          <a:xfrm>
            <a:off x="103959" y="67021"/>
            <a:ext cx="2243316" cy="2504729"/>
          </a:xfrm>
          <a:prstGeom prst="rect">
            <a:avLst/>
          </a:prstGeom>
          <a:noFill/>
          <a:ln>
            <a:noFill/>
          </a:ln>
        </p:spPr>
      </p:pic>
      <p:sp>
        <p:nvSpPr>
          <p:cNvPr id="2299" name="Google Shape;2299;p99"/>
          <p:cNvSpPr txBox="1">
            <a:spLocks noGrp="1"/>
          </p:cNvSpPr>
          <p:nvPr>
            <p:ph type="body" idx="1"/>
          </p:nvPr>
        </p:nvSpPr>
        <p:spPr>
          <a:xfrm>
            <a:off x="4911300" y="700350"/>
            <a:ext cx="3998700" cy="3742800"/>
          </a:xfrm>
          <a:prstGeom prst="rect">
            <a:avLst/>
          </a:prstGeom>
          <a:noFill/>
          <a:ln>
            <a:noFill/>
          </a:ln>
        </p:spPr>
        <p:txBody>
          <a:bodyPr spcFirstLastPara="1" wrap="square" lIns="68575" tIns="34275" rIns="68575" bIns="34275" anchor="t" anchorCtr="0">
            <a:noAutofit/>
          </a:bodyPr>
          <a:lstStyle/>
          <a:p>
            <a:pPr marL="177800" lvl="0" indent="-184150" algn="l" rtl="0">
              <a:lnSpc>
                <a:spcPct val="110000"/>
              </a:lnSpc>
              <a:spcBef>
                <a:spcPts val="0"/>
              </a:spcBef>
              <a:spcAft>
                <a:spcPts val="0"/>
              </a:spcAft>
              <a:buClr>
                <a:schemeClr val="dk1"/>
              </a:buClr>
              <a:buSzPts val="1300"/>
              <a:buFont typeface="Comic Sans MS"/>
              <a:buChar char="▪"/>
            </a:pPr>
            <a:r>
              <a:rPr lang="en" sz="1300" dirty="0">
                <a:latin typeface="Phetsarath OT" panose="02000500000000020004" pitchFamily="2" charset="0"/>
                <a:ea typeface="Comic Sans MS"/>
                <a:cs typeface="Phetsarath OT" panose="02000500000000020004" pitchFamily="2" charset="0"/>
                <a:sym typeface="Comic Sans MS"/>
              </a:rPr>
              <a:t>ການແຊ່ແຂງແມ່ນການປ່ຽນແປງໄລຍະທີ່ຂອງແຫຼວປ່ຽນເປັນແຂງ ເມື່ອອຸນຫະພູມຂອງມັນຕໍ່າກວ່າຈຸດແຊ່ແຂງ</a:t>
            </a:r>
            <a:endParaRPr sz="1300" dirty="0">
              <a:latin typeface="Phetsarath OT" panose="02000500000000020004" pitchFamily="2" charset="0"/>
              <a:ea typeface="Comic Sans MS"/>
              <a:cs typeface="Phetsarath OT" panose="02000500000000020004" pitchFamily="2" charset="0"/>
              <a:sym typeface="Comic Sans MS"/>
            </a:endParaRPr>
          </a:p>
          <a:p>
            <a:pPr marL="177800" lvl="0" indent="-184150" algn="l" rtl="0">
              <a:lnSpc>
                <a:spcPct val="110000"/>
              </a:lnSpc>
              <a:spcBef>
                <a:spcPts val="800"/>
              </a:spcBef>
              <a:spcAft>
                <a:spcPts val="0"/>
              </a:spcAft>
              <a:buClr>
                <a:schemeClr val="dk1"/>
              </a:buClr>
              <a:buSzPts val="1300"/>
              <a:buFont typeface="Comic Sans MS"/>
              <a:buChar char="▪"/>
            </a:pPr>
            <a:r>
              <a:rPr lang="en" sz="1300" dirty="0">
                <a:latin typeface="Phetsarath OT" panose="02000500000000020004" pitchFamily="2" charset="0"/>
                <a:ea typeface="Comic Sans MS"/>
                <a:cs typeface="Phetsarath OT" panose="02000500000000020004" pitchFamily="2" charset="0"/>
                <a:sym typeface="Comic Sans MS"/>
              </a:rPr>
              <a:t>ການແຊ່ແຂງໝາຍເຖິງການປ່ຽນແປງໄລຍະການແຂງຕົວຂອງທາດແຫລວ ຫຼື ສານອາຫານທີ່ແຫລວ, ໂດຍປົກກະຕິແລ້ວແມ່ນຍ້ອນຄວາມເຢັນ</a:t>
            </a:r>
            <a:endParaRPr sz="1300" dirty="0">
              <a:latin typeface="Phetsarath OT" panose="02000500000000020004" pitchFamily="2" charset="0"/>
              <a:ea typeface="Comic Sans MS"/>
              <a:cs typeface="Phetsarath OT" panose="02000500000000020004" pitchFamily="2" charset="0"/>
              <a:sym typeface="Comic Sans MS"/>
            </a:endParaRPr>
          </a:p>
          <a:p>
            <a:pPr marL="177800" lvl="0" indent="-184150" algn="l" rtl="0">
              <a:lnSpc>
                <a:spcPct val="110000"/>
              </a:lnSpc>
              <a:spcBef>
                <a:spcPts val="800"/>
              </a:spcBef>
              <a:spcAft>
                <a:spcPts val="0"/>
              </a:spcAft>
              <a:buClr>
                <a:schemeClr val="dk1"/>
              </a:buClr>
              <a:buSzPts val="1300"/>
              <a:buFont typeface="Comic Sans MS"/>
              <a:buChar char="▪"/>
            </a:pPr>
            <a:r>
              <a:rPr lang="en" sz="1300" dirty="0">
                <a:latin typeface="Phetsarath OT" panose="02000500000000020004" pitchFamily="2" charset="0"/>
                <a:ea typeface="Comic Sans MS"/>
                <a:cs typeface="Phetsarath OT" panose="02000500000000020004" pitchFamily="2" charset="0"/>
                <a:sym typeface="Comic Sans MS"/>
              </a:rPr>
              <a:t>ສະພາບທາງກາຍຍະພາບຂອງອາຫານມີການປ່ຽນແປງເມື່ອພະລັງງານຖືກເອົາອອກໂດຍການເຮັດໃຫ້ເຢັນຕໍ່າກວ່າອຸນຫະພູມເຢັນ.</a:t>
            </a:r>
            <a:endParaRPr sz="1300" dirty="0">
              <a:latin typeface="Phetsarath OT" panose="02000500000000020004" pitchFamily="2" charset="0"/>
              <a:ea typeface="Comic Sans MS"/>
              <a:cs typeface="Phetsarath OT" panose="02000500000000020004" pitchFamily="2" charset="0"/>
              <a:sym typeface="Comic Sans MS"/>
            </a:endParaRPr>
          </a:p>
          <a:p>
            <a:pPr marL="177800" lvl="0" indent="-184150" algn="l" rtl="0">
              <a:lnSpc>
                <a:spcPct val="110000"/>
              </a:lnSpc>
              <a:spcBef>
                <a:spcPts val="800"/>
              </a:spcBef>
              <a:spcAft>
                <a:spcPts val="0"/>
              </a:spcAft>
              <a:buClr>
                <a:schemeClr val="dk1"/>
              </a:buClr>
              <a:buSzPts val="1300"/>
              <a:buFont typeface="Comic Sans MS"/>
              <a:buChar char="▪"/>
            </a:pPr>
            <a:r>
              <a:rPr lang="en" sz="1300" dirty="0">
                <a:latin typeface="Phetsarath OT" panose="02000500000000020004" pitchFamily="2" charset="0"/>
                <a:ea typeface="Comic Sans MS"/>
                <a:cs typeface="Phetsarath OT" panose="02000500000000020004" pitchFamily="2" charset="0"/>
                <a:sym typeface="Comic Sans MS"/>
              </a:rPr>
              <a:t>ຄວາມເຢັນພຽງແຕ່ເຮັດໃຫ້ການຈະເລີນເຕີບໂຕຂອງຈຸລິນຊີຊ້າລົງ ແລະ ເຮັດໃຫ້ການປ່ຽນແປງທາງເຄມີທີ່ສົ່ງຜົນກະທົບຕໍ່ຄຸນນະພາບ ແລະ ການເຮັດໃຫ້ອາຫານເຊື່ອມເສຍ.</a:t>
            </a:r>
            <a:endParaRPr sz="1300" dirty="0">
              <a:latin typeface="Phetsarath OT" panose="02000500000000020004" pitchFamily="2" charset="0"/>
              <a:ea typeface="Comic Sans MS"/>
              <a:cs typeface="Phetsarath OT" panose="02000500000000020004" pitchFamily="2" charset="0"/>
              <a:sym typeface="Comic Sans MS"/>
            </a:endParaRPr>
          </a:p>
          <a:p>
            <a:pPr marL="177800" lvl="0" indent="-184150" algn="l" rtl="0">
              <a:lnSpc>
                <a:spcPct val="110000"/>
              </a:lnSpc>
              <a:spcBef>
                <a:spcPts val="800"/>
              </a:spcBef>
              <a:spcAft>
                <a:spcPts val="0"/>
              </a:spcAft>
              <a:buClr>
                <a:schemeClr val="dk1"/>
              </a:buClr>
              <a:buSzPts val="1300"/>
              <a:buFont typeface="Comic Sans MS"/>
              <a:buChar char="▪"/>
            </a:pPr>
            <a:r>
              <a:rPr lang="en" sz="1300" dirty="0">
                <a:latin typeface="Phetsarath OT" panose="02000500000000020004" pitchFamily="2" charset="0"/>
                <a:ea typeface="Comic Sans MS"/>
                <a:cs typeface="Phetsarath OT" panose="02000500000000020004" pitchFamily="2" charset="0"/>
                <a:sym typeface="Comic Sans MS"/>
              </a:rPr>
              <a:t>ອາຫານແຊ່ແຂງ ຍັງຮັກສາວິຕາມິນ ແລະ ແຮ່ທາດຂອງມັນໄວ້ ແລະ ບໍ່ມີການປ່ຽນແປງຕໍ່ກັບປະລິມານຄາໂບໄຮເດຣດ, ໂປຣຕີນ ຫຼື ໄຂມັນ. ໃນບາງກໍລະນີ, ອາຫານແຊ່ແຂງມີວິຕາມິນ ແລະ ແຮ່ທາດຫຼາຍກວ່າເມື່ອທຽບໃສ່ກັບອາຫານສົດ ເພາະອາຫານສົດຈະສູນເສຍວິຕາມິນ ແລະ ແຮ່ທາດຕາມເວລາ ໃນຂະນະທີ່ການແຊ່ແຂງຈະຮັກສາສານອາຫານ.</a:t>
            </a:r>
            <a:endParaRPr sz="1300" dirty="0">
              <a:latin typeface="Phetsarath OT" panose="02000500000000020004" pitchFamily="2" charset="0"/>
              <a:ea typeface="Comic Sans MS"/>
              <a:cs typeface="Phetsarath OT" panose="02000500000000020004" pitchFamily="2" charset="0"/>
              <a:sym typeface="Comic Sans MS"/>
            </a:endParaRPr>
          </a:p>
        </p:txBody>
      </p:sp>
      <p:pic>
        <p:nvPicPr>
          <p:cNvPr id="2" name="Picture 1">
            <a:extLst>
              <a:ext uri="{FF2B5EF4-FFF2-40B4-BE49-F238E27FC236}">
                <a16:creationId xmlns:a16="http://schemas.microsoft.com/office/drawing/2014/main" id="{7FFB61C2-1B34-40CD-8C14-03FADFE488E5}"/>
              </a:ext>
            </a:extLst>
          </p:cNvPr>
          <p:cNvPicPr>
            <a:picLocks noChangeAspect="1"/>
          </p:cNvPicPr>
          <p:nvPr/>
        </p:nvPicPr>
        <p:blipFill>
          <a:blip r:embed="rId4"/>
          <a:stretch>
            <a:fillRect/>
          </a:stretch>
        </p:blipFill>
        <p:spPr>
          <a:xfrm>
            <a:off x="81684" y="2571750"/>
            <a:ext cx="4319876" cy="1675298"/>
          </a:xfrm>
          <a:prstGeom prst="rect">
            <a:avLst/>
          </a:prstGeom>
        </p:spPr>
      </p:pic>
      <p:pic>
        <p:nvPicPr>
          <p:cNvPr id="3" name="Picture 2">
            <a:extLst>
              <a:ext uri="{FF2B5EF4-FFF2-40B4-BE49-F238E27FC236}">
                <a16:creationId xmlns:a16="http://schemas.microsoft.com/office/drawing/2014/main" id="{A64DA364-102E-48FD-84DE-C1DC581E8933}"/>
              </a:ext>
            </a:extLst>
          </p:cNvPr>
          <p:cNvPicPr>
            <a:picLocks noChangeAspect="1"/>
          </p:cNvPicPr>
          <p:nvPr/>
        </p:nvPicPr>
        <p:blipFill>
          <a:blip r:embed="rId5"/>
          <a:stretch>
            <a:fillRect/>
          </a:stretch>
        </p:blipFill>
        <p:spPr>
          <a:xfrm>
            <a:off x="2374768" y="75807"/>
            <a:ext cx="2072876" cy="249594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1"/>
        <p:cNvGrpSpPr/>
        <p:nvPr/>
      </p:nvGrpSpPr>
      <p:grpSpPr>
        <a:xfrm>
          <a:off x="0" y="0"/>
          <a:ext cx="0" cy="0"/>
          <a:chOff x="0" y="0"/>
          <a:chExt cx="0" cy="0"/>
        </a:xfrm>
      </p:grpSpPr>
      <p:sp>
        <p:nvSpPr>
          <p:cNvPr id="2312" name="Google Shape;2312;p101"/>
          <p:cNvSpPr/>
          <p:nvPr/>
        </p:nvSpPr>
        <p:spPr>
          <a:xfrm>
            <a:off x="-1" y="0"/>
            <a:ext cx="91419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13" name="Google Shape;2313;p101"/>
          <p:cNvSpPr txBox="1">
            <a:spLocks noGrp="1"/>
          </p:cNvSpPr>
          <p:nvPr>
            <p:ph type="title"/>
          </p:nvPr>
        </p:nvSpPr>
        <p:spPr>
          <a:xfrm>
            <a:off x="4925948" y="206900"/>
            <a:ext cx="4159200" cy="12537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rgbClr val="0070C0"/>
              </a:buClr>
              <a:buSzPts val="3000"/>
              <a:buFont typeface="Calibri"/>
              <a:buNone/>
            </a:pPr>
            <a:r>
              <a:rPr lang="lo-LA" sz="3000" dirty="0">
                <a:latin typeface="Phetsarath OT" panose="02000500000000020004" pitchFamily="2" charset="0"/>
                <a:ea typeface="Comic Sans MS"/>
                <a:cs typeface="Phetsarath OT" panose="02000500000000020004" pitchFamily="2" charset="0"/>
                <a:sym typeface="Comic Sans MS"/>
              </a:rPr>
              <a:t>ວິທີການຮັກສາ</a:t>
            </a:r>
            <a:r>
              <a:rPr lang="lo-LA" sz="2800" dirty="0">
                <a:latin typeface="Phetsarath OT" panose="02000500000000020004" pitchFamily="2" charset="0"/>
                <a:ea typeface="Comic Sans MS"/>
                <a:cs typeface="Phetsarath OT" panose="02000500000000020004" pitchFamily="2" charset="0"/>
                <a:sym typeface="Comic Sans MS"/>
              </a:rPr>
              <a:t>ແບບ</a:t>
            </a:r>
            <a:br>
              <a:rPr lang="en" sz="3000" dirty="0">
                <a:latin typeface="Phetsarath OT" panose="02000500000000020004" pitchFamily="2" charset="0"/>
                <a:ea typeface="Comic Sans MS"/>
                <a:cs typeface="Phetsarath OT" panose="02000500000000020004" pitchFamily="2" charset="0"/>
                <a:sym typeface="Comic Sans MS"/>
              </a:rPr>
            </a:br>
            <a:r>
              <a:rPr lang="en" sz="3000" dirty="0">
                <a:latin typeface="Phetsarath OT" panose="02000500000000020004" pitchFamily="2" charset="0"/>
                <a:ea typeface="Comic Sans MS"/>
                <a:cs typeface="Phetsarath OT" panose="02000500000000020004" pitchFamily="2" charset="0"/>
                <a:sym typeface="Comic Sans MS"/>
              </a:rPr>
              <a:t>ການເຮັດໃຫ້ແຫ້ງ/ການອົບ </a:t>
            </a:r>
            <a:endParaRPr dirty="0">
              <a:latin typeface="Phetsarath OT" panose="02000500000000020004" pitchFamily="2" charset="0"/>
              <a:ea typeface="Comic Sans MS"/>
              <a:cs typeface="Phetsarath OT" panose="02000500000000020004" pitchFamily="2" charset="0"/>
              <a:sym typeface="Comic Sans MS"/>
            </a:endParaRPr>
          </a:p>
        </p:txBody>
      </p:sp>
      <p:pic>
        <p:nvPicPr>
          <p:cNvPr id="2314" name="Google Shape;2314;p101" descr="Banana Drying in Sun Solar Dryer Greenhouse by Sunlight Stock Image - Image  of solar, drying: 156642227"/>
          <p:cNvPicPr preferRelativeResize="0"/>
          <p:nvPr/>
        </p:nvPicPr>
        <p:blipFill rotWithShape="1">
          <a:blip r:embed="rId3">
            <a:alphaModFix/>
          </a:blip>
          <a:srcRect t="22704" b="-7"/>
          <a:stretch/>
        </p:blipFill>
        <p:spPr>
          <a:xfrm>
            <a:off x="-1" y="7"/>
            <a:ext cx="2252342" cy="1259624"/>
          </a:xfrm>
          <a:prstGeom prst="rect">
            <a:avLst/>
          </a:prstGeom>
          <a:noFill/>
          <a:ln>
            <a:noFill/>
          </a:ln>
        </p:spPr>
      </p:pic>
      <p:pic>
        <p:nvPicPr>
          <p:cNvPr id="2319" name="Google Shape;2319;p101" descr="VI.B.2 Sun drying"/>
          <p:cNvPicPr preferRelativeResize="0"/>
          <p:nvPr/>
        </p:nvPicPr>
        <p:blipFill rotWithShape="1">
          <a:blip r:embed="rId4">
            <a:alphaModFix/>
          </a:blip>
          <a:srcRect l="3288"/>
          <a:stretch/>
        </p:blipFill>
        <p:spPr>
          <a:xfrm>
            <a:off x="2385193" y="3592585"/>
            <a:ext cx="2262230" cy="1550915"/>
          </a:xfrm>
          <a:prstGeom prst="rect">
            <a:avLst/>
          </a:prstGeom>
          <a:noFill/>
          <a:ln>
            <a:noFill/>
          </a:ln>
        </p:spPr>
      </p:pic>
      <p:sp>
        <p:nvSpPr>
          <p:cNvPr id="2320" name="Google Shape;2320;p101"/>
          <p:cNvSpPr txBox="1">
            <a:spLocks noGrp="1"/>
          </p:cNvSpPr>
          <p:nvPr>
            <p:ph type="body" idx="1"/>
          </p:nvPr>
        </p:nvSpPr>
        <p:spPr>
          <a:xfrm>
            <a:off x="4912607" y="1494746"/>
            <a:ext cx="4059354" cy="3373484"/>
          </a:xfrm>
          <a:prstGeom prst="rect">
            <a:avLst/>
          </a:prstGeom>
          <a:noFill/>
          <a:ln>
            <a:noFill/>
          </a:ln>
        </p:spPr>
        <p:txBody>
          <a:bodyPr spcFirstLastPara="1" wrap="square" lIns="68575" tIns="34275" rIns="68575" bIns="34275" anchor="t" anchorCtr="0">
            <a:noAutofit/>
          </a:bodyPr>
          <a:lstStyle/>
          <a:p>
            <a:pPr marL="177800" lvl="0" indent="-177800" algn="l" rtl="0">
              <a:lnSpc>
                <a:spcPct val="100000"/>
              </a:lnSpc>
              <a:spcBef>
                <a:spcPts val="0"/>
              </a:spcBef>
              <a:spcAft>
                <a:spcPts val="0"/>
              </a:spcAft>
              <a:buSzPts val="1200"/>
              <a:buFont typeface="Noto Sans Symbols"/>
              <a:buChar char="⮚"/>
            </a:pPr>
            <a:r>
              <a:rPr lang="en" b="1" dirty="0">
                <a:latin typeface="Phetsarath OT" panose="02000500000000020004" pitchFamily="2" charset="0"/>
                <a:ea typeface="Comic Sans MS"/>
                <a:cs typeface="Phetsarath OT" panose="02000500000000020004" pitchFamily="2" charset="0"/>
                <a:sym typeface="Comic Sans MS"/>
              </a:rPr>
              <a:t>ການອົບແຫ້ງ</a:t>
            </a:r>
            <a:r>
              <a:rPr lang="en" dirty="0">
                <a:latin typeface="Phetsarath OT" panose="02000500000000020004" pitchFamily="2" charset="0"/>
                <a:ea typeface="Comic Sans MS"/>
                <a:cs typeface="Phetsarath OT" panose="02000500000000020004" pitchFamily="2" charset="0"/>
                <a:sym typeface="Comic Sans MS"/>
              </a:rPr>
              <a:t>ໂດຍທົ່ວໄປຫມາຍເຖິງວິທີການເອົາຄວາມຊຸ່ມຊື່ນອອກຈາກອາຫານພາຍໃຕ້ເງື່ອນໄຂທໍາມະຊາດເຊັ່ນ: ແສງແດດແລະລົມ, ເຊັ່ນ: ການຕາກແດດ, ການອົບແຫ້ງໃນຮົ່ມ, ແລະອື່ນໆ.</a:t>
            </a:r>
            <a:endParaRPr dirty="0">
              <a:latin typeface="Phetsarath OT" panose="02000500000000020004" pitchFamily="2" charset="0"/>
              <a:ea typeface="Comic Sans MS"/>
              <a:cs typeface="Phetsarath OT" panose="02000500000000020004" pitchFamily="2" charset="0"/>
              <a:sym typeface="Comic Sans MS"/>
            </a:endParaRPr>
          </a:p>
          <a:p>
            <a:pPr marL="177800" lvl="0" indent="-177800" algn="l" rtl="0">
              <a:lnSpc>
                <a:spcPct val="100000"/>
              </a:lnSpc>
              <a:spcBef>
                <a:spcPts val="800"/>
              </a:spcBef>
              <a:spcAft>
                <a:spcPts val="0"/>
              </a:spcAft>
              <a:buSzPts val="1200"/>
              <a:buFont typeface="Noto Sans Symbols"/>
              <a:buChar char="⮚"/>
            </a:pPr>
            <a:r>
              <a:rPr lang="en" b="1" dirty="0">
                <a:latin typeface="Phetsarath OT" panose="02000500000000020004" pitchFamily="2" charset="0"/>
                <a:ea typeface="Comic Sans MS"/>
                <a:cs typeface="Phetsarath OT" panose="02000500000000020004" pitchFamily="2" charset="0"/>
                <a:sym typeface="Comic Sans MS"/>
              </a:rPr>
              <a:t>ການເຮັດໃຫ້ແຫ້ງ </a:t>
            </a:r>
            <a:r>
              <a:rPr lang="en" dirty="0">
                <a:latin typeface="Phetsarath OT" panose="02000500000000020004" pitchFamily="2" charset="0"/>
                <a:ea typeface="Comic Sans MS"/>
                <a:cs typeface="Phetsarath OT" panose="02000500000000020004" pitchFamily="2" charset="0"/>
                <a:sym typeface="Comic Sans MS"/>
              </a:rPr>
              <a:t>ຫມາຍເຖິງຂະບວນການກໍາຈັດຄວາມ ຊຸ່ມຊື່ນໂດຍຄວາມຮ້ອນທຽມພາຍໃຕ້ເງື່ອນໄຂທີ່ຄວບຄຸມ (ອຸນຫະພູມ, ຄວາມຊຸ່ມຊື່ນ, ແລະການໄຫຼຂອງອາກາດ)</a:t>
            </a:r>
            <a:endParaRPr dirty="0">
              <a:latin typeface="Phetsarath OT" panose="02000500000000020004" pitchFamily="2" charset="0"/>
              <a:ea typeface="Comic Sans MS"/>
              <a:cs typeface="Phetsarath OT" panose="02000500000000020004" pitchFamily="2" charset="0"/>
              <a:sym typeface="Comic Sans MS"/>
            </a:endParaRPr>
          </a:p>
          <a:p>
            <a:pPr marL="177800" lvl="0" indent="-177800" algn="l" rtl="0">
              <a:lnSpc>
                <a:spcPct val="100000"/>
              </a:lnSpc>
              <a:spcBef>
                <a:spcPts val="800"/>
              </a:spcBef>
              <a:spcAft>
                <a:spcPts val="0"/>
              </a:spcAft>
              <a:buSzPts val="1200"/>
              <a:buFont typeface="Comic Sans MS"/>
              <a:buChar char="⮚"/>
            </a:pPr>
            <a:r>
              <a:rPr lang="en" dirty="0">
                <a:latin typeface="Phetsarath OT" panose="02000500000000020004" pitchFamily="2" charset="0"/>
                <a:ea typeface="Comic Sans MS"/>
                <a:cs typeface="Phetsarath OT" panose="02000500000000020004" pitchFamily="2" charset="0"/>
                <a:sym typeface="Comic Sans MS"/>
              </a:rPr>
              <a:t>ການອົບແຫ້ງອາຫານເຊັ່ນ: ຜັກກາດ, ຜັກ ແລະໂດຍສະເພາະແມ່ນຫມາກໄມ້ສາມາດຫຼຸດຜ່ອນປະລິມານວິຕາມິນ C ທີ່ມັນຮັກສາໄວ້, ແຕ່ມັນຍັງສາມາດສຸມໃສ່ສານອາຫານອື່ນໆ, ໂດຍສະເພາະເສັ້ນໄຍໃນອາຫານພືດ.</a:t>
            </a:r>
            <a:endParaRPr lang="lo-LA" dirty="0">
              <a:latin typeface="Phetsarath OT" panose="02000500000000020004" pitchFamily="2" charset="0"/>
              <a:ea typeface="Comic Sans MS"/>
              <a:cs typeface="Phetsarath OT" panose="02000500000000020004" pitchFamily="2" charset="0"/>
              <a:sym typeface="Comic Sans MS"/>
            </a:endParaRPr>
          </a:p>
          <a:p>
            <a:pPr marL="177800" lvl="0" indent="-177800" algn="l" rtl="0">
              <a:lnSpc>
                <a:spcPct val="100000"/>
              </a:lnSpc>
              <a:spcBef>
                <a:spcPts val="800"/>
              </a:spcBef>
              <a:spcAft>
                <a:spcPts val="0"/>
              </a:spcAft>
              <a:buSzPts val="1200"/>
              <a:buFont typeface="Comic Sans MS"/>
              <a:buChar char="⮚"/>
            </a:pPr>
            <a:r>
              <a:rPr lang="lo-LA" dirty="0">
                <a:latin typeface="Phetsarath OT" panose="02000500000000020004" pitchFamily="2" charset="0"/>
                <a:ea typeface="Comic Sans MS"/>
                <a:cs typeface="Phetsarath OT" panose="02000500000000020004" pitchFamily="2" charset="0"/>
                <a:sym typeface="Comic Sans MS"/>
              </a:rPr>
              <a:t>ຕົວຢ່າງ: ຜະລິດຕະພັນຮັກສາແບບອົບແຫ້ງເຊັ່ນ: ຊື້ນແຫ້ງ, ໜໍ່ໄມ້ແຫ້ງ, ເຫັດແຫ້ງ,ໝາກເພັດແຫ້ງເລົ່ານີ້ເປັນຕົ້ນ</a:t>
            </a:r>
            <a:endParaRPr dirty="0">
              <a:latin typeface="Phetsarath OT" panose="02000500000000020004" pitchFamily="2" charset="0"/>
              <a:ea typeface="Comic Sans MS"/>
              <a:cs typeface="Phetsarath OT" panose="02000500000000020004" pitchFamily="2" charset="0"/>
              <a:sym typeface="Comic Sans MS"/>
            </a:endParaRPr>
          </a:p>
        </p:txBody>
      </p:sp>
      <p:pic>
        <p:nvPicPr>
          <p:cNvPr id="2" name="Picture 1">
            <a:extLst>
              <a:ext uri="{FF2B5EF4-FFF2-40B4-BE49-F238E27FC236}">
                <a16:creationId xmlns:a16="http://schemas.microsoft.com/office/drawing/2014/main" id="{30A72253-AE7F-492D-B2A3-8D7FF7C47DB2}"/>
              </a:ext>
            </a:extLst>
          </p:cNvPr>
          <p:cNvPicPr>
            <a:picLocks noChangeAspect="1"/>
          </p:cNvPicPr>
          <p:nvPr/>
        </p:nvPicPr>
        <p:blipFill>
          <a:blip r:embed="rId5"/>
          <a:stretch>
            <a:fillRect/>
          </a:stretch>
        </p:blipFill>
        <p:spPr>
          <a:xfrm>
            <a:off x="-40892" y="1173526"/>
            <a:ext cx="2466975" cy="1847850"/>
          </a:xfrm>
          <a:prstGeom prst="rect">
            <a:avLst/>
          </a:prstGeom>
        </p:spPr>
      </p:pic>
      <p:pic>
        <p:nvPicPr>
          <p:cNvPr id="3" name="Picture 2">
            <a:extLst>
              <a:ext uri="{FF2B5EF4-FFF2-40B4-BE49-F238E27FC236}">
                <a16:creationId xmlns:a16="http://schemas.microsoft.com/office/drawing/2014/main" id="{321F9648-AAB6-4496-B49E-FA6EDED52AF0}"/>
              </a:ext>
            </a:extLst>
          </p:cNvPr>
          <p:cNvPicPr>
            <a:picLocks noChangeAspect="1"/>
          </p:cNvPicPr>
          <p:nvPr/>
        </p:nvPicPr>
        <p:blipFill>
          <a:blip r:embed="rId6"/>
          <a:stretch>
            <a:fillRect/>
          </a:stretch>
        </p:blipFill>
        <p:spPr>
          <a:xfrm>
            <a:off x="2385194" y="1667504"/>
            <a:ext cx="2185756" cy="1866341"/>
          </a:xfrm>
          <a:prstGeom prst="rect">
            <a:avLst/>
          </a:prstGeom>
        </p:spPr>
      </p:pic>
      <p:pic>
        <p:nvPicPr>
          <p:cNvPr id="4" name="Picture 3">
            <a:extLst>
              <a:ext uri="{FF2B5EF4-FFF2-40B4-BE49-F238E27FC236}">
                <a16:creationId xmlns:a16="http://schemas.microsoft.com/office/drawing/2014/main" id="{35199687-10F4-4407-B683-B2C850011427}"/>
              </a:ext>
            </a:extLst>
          </p:cNvPr>
          <p:cNvPicPr>
            <a:picLocks noChangeAspect="1"/>
          </p:cNvPicPr>
          <p:nvPr/>
        </p:nvPicPr>
        <p:blipFill>
          <a:blip r:embed="rId7"/>
          <a:stretch>
            <a:fillRect/>
          </a:stretch>
        </p:blipFill>
        <p:spPr>
          <a:xfrm>
            <a:off x="2293232" y="-37788"/>
            <a:ext cx="2619375" cy="1743075"/>
          </a:xfrm>
          <a:prstGeom prst="rect">
            <a:avLst/>
          </a:prstGeom>
        </p:spPr>
      </p:pic>
      <p:pic>
        <p:nvPicPr>
          <p:cNvPr id="5" name="Picture 4">
            <a:extLst>
              <a:ext uri="{FF2B5EF4-FFF2-40B4-BE49-F238E27FC236}">
                <a16:creationId xmlns:a16="http://schemas.microsoft.com/office/drawing/2014/main" id="{DF00BBB8-702F-437D-83F1-E6C582275591}"/>
              </a:ext>
            </a:extLst>
          </p:cNvPr>
          <p:cNvPicPr>
            <a:picLocks noChangeAspect="1"/>
          </p:cNvPicPr>
          <p:nvPr/>
        </p:nvPicPr>
        <p:blipFill>
          <a:blip r:embed="rId8"/>
          <a:stretch>
            <a:fillRect/>
          </a:stretch>
        </p:blipFill>
        <p:spPr>
          <a:xfrm>
            <a:off x="102805" y="3123332"/>
            <a:ext cx="2143125" cy="21431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0"/>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398594" y="178020"/>
            <a:ext cx="4635743" cy="9327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ts val="2600"/>
              <a:buFont typeface="Arial"/>
              <a:buNone/>
            </a:pPr>
            <a:r>
              <a:rPr lang="lo-LA" sz="3200" i="0" dirty="0">
                <a:latin typeface="Phetsarath OT" panose="02000500000000020004" pitchFamily="2" charset="0"/>
                <a:ea typeface="Comic Sans MS"/>
                <a:cs typeface="Phetsarath OT" panose="02000500000000020004" pitchFamily="2" charset="0"/>
                <a:sym typeface="Comic Sans MS"/>
              </a:rPr>
              <a:t>ການເກັບຮັກສາແບບ</a:t>
            </a:r>
            <a:r>
              <a:rPr lang="en" sz="3200" i="0" dirty="0">
                <a:latin typeface="Phetsarath OT" panose="02000500000000020004" pitchFamily="2" charset="0"/>
                <a:ea typeface="Comic Sans MS"/>
                <a:cs typeface="Phetsarath OT" panose="02000500000000020004" pitchFamily="2" charset="0"/>
                <a:sym typeface="Comic Sans MS"/>
              </a:rPr>
              <a:t>ອາຫານກະປອ</a:t>
            </a:r>
            <a:r>
              <a:rPr lang="en" sz="3200" dirty="0">
                <a:latin typeface="Phetsarath OT" panose="02000500000000020004" pitchFamily="2" charset="0"/>
                <a:ea typeface="Comic Sans MS"/>
                <a:cs typeface="Phetsarath OT" panose="02000500000000020004" pitchFamily="2" charset="0"/>
                <a:sym typeface="Comic Sans MS"/>
              </a:rPr>
              <a:t>ງ</a:t>
            </a:r>
            <a:endParaRPr sz="32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30" name="Google Shape;2330;p102"/>
          <p:cNvSpPr txBox="1">
            <a:spLocks noGrp="1"/>
          </p:cNvSpPr>
          <p:nvPr>
            <p:ph type="body" idx="1"/>
          </p:nvPr>
        </p:nvSpPr>
        <p:spPr>
          <a:xfrm>
            <a:off x="310575" y="1145350"/>
            <a:ext cx="4398900" cy="3051900"/>
          </a:xfrm>
          <a:prstGeom prst="rect">
            <a:avLst/>
          </a:prstGeom>
          <a:noFill/>
          <a:ln>
            <a:noFill/>
          </a:ln>
        </p:spPr>
        <p:txBody>
          <a:bodyPr spcFirstLastPara="1" wrap="square" lIns="68575" tIns="34275" rIns="68575" bIns="34275" anchor="t" anchorCtr="0">
            <a:noAutofit/>
          </a:bodyPr>
          <a:lstStyle/>
          <a:p>
            <a:pPr marL="177800" lvl="0" indent="-190500" algn="l" rtl="0">
              <a:lnSpc>
                <a:spcPct val="110000"/>
              </a:lnSpc>
              <a:spcBef>
                <a:spcPts val="0"/>
              </a:spcBef>
              <a:spcAft>
                <a:spcPts val="0"/>
              </a:spcAft>
              <a:buSzPts val="1200"/>
              <a:buFont typeface="Comic Sans MS"/>
              <a:buChar char="▪"/>
            </a:pPr>
            <a:r>
              <a:rPr lang="en" sz="1600" dirty="0">
                <a:latin typeface="Phetsarath OT" panose="02000500000000020004" pitchFamily="2" charset="0"/>
                <a:ea typeface="Comic Sans MS"/>
                <a:cs typeface="Phetsarath OT" panose="02000500000000020004" pitchFamily="2" charset="0"/>
                <a:sym typeface="Comic Sans MS"/>
              </a:rPr>
              <a:t>ອາຫານກະປ໋ອງ, ເປັນຂະບວນການວາງອາຫານໃສ່ໄຫ ຫລືກະປອງ ແລະການໃຊ້ຄວາມຮ້ອນຢ່າງຖືກຕ້ອງກັບອຸນຫະພູມທີ່ກໍານົດໄວ້, ແມ່ນວິທີການຮັກສາອາຫານທີ່ແຕກຕ່າງກັນຫຼາຍ.</a:t>
            </a:r>
            <a:endParaRPr sz="1600" i="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200"/>
              <a:buFont typeface="Comic Sans MS"/>
              <a:buChar char="▪"/>
            </a:pPr>
            <a:r>
              <a:rPr lang="en" sz="1600" i="0" dirty="0">
                <a:latin typeface="Phetsarath OT" panose="02000500000000020004" pitchFamily="2" charset="0"/>
                <a:ea typeface="Comic Sans MS"/>
                <a:cs typeface="Phetsarath OT" panose="02000500000000020004" pitchFamily="2" charset="0"/>
                <a:sym typeface="Comic Sans MS"/>
              </a:rPr>
              <a:t> </a:t>
            </a:r>
            <a:r>
              <a:rPr lang="en" sz="1600" dirty="0">
                <a:latin typeface="Phetsarath OT" panose="02000500000000020004" pitchFamily="2" charset="0"/>
                <a:ea typeface="Comic Sans MS"/>
                <a:cs typeface="Phetsarath OT" panose="02000500000000020004" pitchFamily="2" charset="0"/>
                <a:sym typeface="Comic Sans MS"/>
              </a:rPr>
              <a:t>ຄວາມຮ້ອນສູງທໍາລາຍຈຸລິນຊີ ແລະ ການເຮັດວຽກຂອງ enzymes ເພື່ອຮັກສາຄວາມປອດໄພ ແລະ ຄຸນນະພາບຂອງອາຫານ</a:t>
            </a:r>
            <a:endParaRPr sz="1600" i="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200"/>
              <a:buFont typeface="Comic Sans MS"/>
              <a:buChar char="▪"/>
            </a:pPr>
            <a:r>
              <a:rPr lang="en" sz="1600" dirty="0">
                <a:latin typeface="Phetsarath OT" panose="02000500000000020004" pitchFamily="2" charset="0"/>
                <a:ea typeface="Comic Sans MS"/>
                <a:cs typeface="Phetsarath OT" panose="02000500000000020004" pitchFamily="2" charset="0"/>
                <a:sym typeface="Comic Sans MS"/>
              </a:rPr>
              <a:t>ອາຫານໃຊ້ຄວາມຮ້ອນພາຍໃນກະປ໋ອງເພື່ອຂ້າຈຸລິນຊີທີ່ເປັນອັນຕະລາຍ ແລະ ຍືດອາຍຸການເກັບຮັກສາອາຫານ.</a:t>
            </a:r>
            <a:endParaRPr sz="1600" i="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200"/>
              <a:buFont typeface="Comic Sans MS"/>
              <a:buChar char="▪"/>
            </a:pPr>
            <a:r>
              <a:rPr lang="en" sz="1600" dirty="0">
                <a:latin typeface="Phetsarath OT" panose="02000500000000020004" pitchFamily="2" charset="0"/>
                <a:ea typeface="Comic Sans MS"/>
                <a:cs typeface="Phetsarath OT" panose="02000500000000020004" pitchFamily="2" charset="0"/>
                <a:sym typeface="Comic Sans MS"/>
              </a:rPr>
              <a:t>ບໍ່ໃຊ້ສານກັນບູດທີ່ໃຊ້ໃນອາຫານກະປ໋ອງ. </a:t>
            </a:r>
            <a:endParaRPr sz="1600" dirty="0">
              <a:latin typeface="Phetsarath OT" panose="02000500000000020004" pitchFamily="2" charset="0"/>
              <a:ea typeface="Comic Sans MS"/>
              <a:cs typeface="Phetsarath OT" panose="02000500000000020004" pitchFamily="2" charset="0"/>
              <a:sym typeface="Comic Sans MS"/>
            </a:endParaRPr>
          </a:p>
          <a:p>
            <a:pPr marL="177800" lvl="0" indent="-190500" algn="l" rtl="0">
              <a:lnSpc>
                <a:spcPct val="110000"/>
              </a:lnSpc>
              <a:spcBef>
                <a:spcPts val="800"/>
              </a:spcBef>
              <a:spcAft>
                <a:spcPts val="0"/>
              </a:spcAft>
              <a:buSzPts val="1200"/>
              <a:buFont typeface="Comic Sans MS"/>
              <a:buChar char="▪"/>
            </a:pPr>
            <a:r>
              <a:rPr lang="en" sz="1600" dirty="0">
                <a:latin typeface="Phetsarath OT" panose="02000500000000020004" pitchFamily="2" charset="0"/>
                <a:ea typeface="Comic Sans MS"/>
                <a:cs typeface="Phetsarath OT" panose="02000500000000020004" pitchFamily="2" charset="0"/>
                <a:sym typeface="Comic Sans MS"/>
              </a:rPr>
              <a:t>ວິຕາມິນທີ່ລະລາຍໃນນໍ້າແມ່ນມີຄວາມອ່ອນໄຫວໂດຍສະເພາະກັບອຸນຫະພູມສູງ</a:t>
            </a:r>
            <a:endParaRPr sz="1600" i="0" dirty="0">
              <a:latin typeface="Phetsarath OT" panose="02000500000000020004" pitchFamily="2" charset="0"/>
              <a:ea typeface="Comic Sans MS"/>
              <a:cs typeface="Phetsarath OT" panose="02000500000000020004" pitchFamily="2" charset="0"/>
              <a:sym typeface="Comic Sans MS"/>
            </a:endParaRPr>
          </a:p>
        </p:txBody>
      </p:sp>
      <p:pic>
        <p:nvPicPr>
          <p:cNvPr id="2333" name="Google Shape;2333;p102" descr="Principles of Home Canning"/>
          <p:cNvPicPr preferRelativeResize="0"/>
          <p:nvPr/>
        </p:nvPicPr>
        <p:blipFill rotWithShape="1">
          <a:blip r:embed="rId3">
            <a:alphaModFix/>
          </a:blip>
          <a:srcRect/>
          <a:stretch/>
        </p:blipFill>
        <p:spPr>
          <a:xfrm>
            <a:off x="5034337" y="2470189"/>
            <a:ext cx="3921606" cy="2188802"/>
          </a:xfrm>
          <a:prstGeom prst="rect">
            <a:avLst/>
          </a:prstGeom>
          <a:noFill/>
          <a:ln>
            <a:noFill/>
          </a:ln>
        </p:spPr>
      </p:pic>
      <p:pic>
        <p:nvPicPr>
          <p:cNvPr id="2" name="Picture 1">
            <a:extLst>
              <a:ext uri="{FF2B5EF4-FFF2-40B4-BE49-F238E27FC236}">
                <a16:creationId xmlns:a16="http://schemas.microsoft.com/office/drawing/2014/main" id="{9DA6F8E5-E0A0-4405-A406-11C4D1428D09}"/>
              </a:ext>
            </a:extLst>
          </p:cNvPr>
          <p:cNvPicPr>
            <a:picLocks noChangeAspect="1"/>
          </p:cNvPicPr>
          <p:nvPr/>
        </p:nvPicPr>
        <p:blipFill>
          <a:blip r:embed="rId4"/>
          <a:stretch>
            <a:fillRect/>
          </a:stretch>
        </p:blipFill>
        <p:spPr>
          <a:xfrm>
            <a:off x="4917923" y="484509"/>
            <a:ext cx="1848215" cy="1848215"/>
          </a:xfrm>
          <a:prstGeom prst="rect">
            <a:avLst/>
          </a:prstGeom>
        </p:spPr>
      </p:pic>
      <p:pic>
        <p:nvPicPr>
          <p:cNvPr id="3" name="Picture 2">
            <a:extLst>
              <a:ext uri="{FF2B5EF4-FFF2-40B4-BE49-F238E27FC236}">
                <a16:creationId xmlns:a16="http://schemas.microsoft.com/office/drawing/2014/main" id="{89AF6445-01F9-4451-B208-734FF64FEA86}"/>
              </a:ext>
            </a:extLst>
          </p:cNvPr>
          <p:cNvPicPr>
            <a:picLocks noChangeAspect="1"/>
          </p:cNvPicPr>
          <p:nvPr/>
        </p:nvPicPr>
        <p:blipFill>
          <a:blip r:embed="rId5"/>
          <a:stretch>
            <a:fillRect/>
          </a:stretch>
        </p:blipFill>
        <p:spPr>
          <a:xfrm>
            <a:off x="6867605" y="571778"/>
            <a:ext cx="2174928" cy="167367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0"/>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628651" y="320652"/>
            <a:ext cx="7731578" cy="9327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2600"/>
              <a:buFont typeface="Arial"/>
              <a:buNone/>
            </a:pPr>
            <a:r>
              <a:rPr lang="lo-LA" sz="2600" dirty="0">
                <a:latin typeface="Phetsarath OT" panose="02000500000000020004" pitchFamily="2" charset="0"/>
                <a:ea typeface="Arial"/>
                <a:cs typeface="Phetsarath OT" panose="02000500000000020004" pitchFamily="2" charset="0"/>
                <a:sym typeface="Comic Sans MS"/>
              </a:rPr>
              <a:t>ກິດຈະກຳການປຸງແຕ່ງອາຫານເພື່ອໂພຊະການຂອງໂຄງການ</a:t>
            </a:r>
            <a:endParaRPr sz="26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4" name="Picture 3">
            <a:extLst>
              <a:ext uri="{FF2B5EF4-FFF2-40B4-BE49-F238E27FC236}">
                <a16:creationId xmlns:a16="http://schemas.microsoft.com/office/drawing/2014/main" id="{06DA0AC2-1834-4669-818D-8F1A4DA018C8}"/>
              </a:ext>
            </a:extLst>
          </p:cNvPr>
          <p:cNvPicPr>
            <a:picLocks noChangeAspect="1"/>
          </p:cNvPicPr>
          <p:nvPr/>
        </p:nvPicPr>
        <p:blipFill>
          <a:blip r:embed="rId3"/>
          <a:stretch>
            <a:fillRect/>
          </a:stretch>
        </p:blipFill>
        <p:spPr>
          <a:xfrm>
            <a:off x="5200651" y="1369219"/>
            <a:ext cx="3788229" cy="2841172"/>
          </a:xfrm>
          <a:prstGeom prst="rect">
            <a:avLst/>
          </a:prstGeom>
        </p:spPr>
      </p:pic>
      <p:sp>
        <p:nvSpPr>
          <p:cNvPr id="3" name="Text Placeholder 2">
            <a:extLst>
              <a:ext uri="{FF2B5EF4-FFF2-40B4-BE49-F238E27FC236}">
                <a16:creationId xmlns:a16="http://schemas.microsoft.com/office/drawing/2014/main" id="{F4A6EF89-A0DE-4D58-914D-012DCC0FCBDD}"/>
              </a:ext>
            </a:extLst>
          </p:cNvPr>
          <p:cNvSpPr>
            <a:spLocks noGrp="1"/>
          </p:cNvSpPr>
          <p:nvPr>
            <p:ph type="body" idx="1"/>
          </p:nvPr>
        </p:nvSpPr>
        <p:spPr>
          <a:xfrm>
            <a:off x="157156" y="1354608"/>
            <a:ext cx="4949532" cy="3263400"/>
          </a:xfrm>
        </p:spPr>
        <p:txBody>
          <a:bodyPr>
            <a:normAutofit/>
          </a:bodyPr>
          <a:lstStyle/>
          <a:p>
            <a:pPr>
              <a:lnSpc>
                <a:spcPct val="160000"/>
              </a:lnSpc>
            </a:pPr>
            <a:r>
              <a:rPr lang="lo-LA" sz="2000" dirty="0">
                <a:latin typeface="Phetsarath OT" panose="02000500000000020004" pitchFamily="2" charset="0"/>
                <a:cs typeface="Phetsarath OT" panose="02000500000000020004" pitchFamily="2" charset="0"/>
              </a:rPr>
              <a:t>ກິດຈະກຳ</a:t>
            </a:r>
          </a:p>
          <a:p>
            <a:pPr>
              <a:lnSpc>
                <a:spcPct val="160000"/>
              </a:lnSpc>
              <a:buFontTx/>
              <a:buChar char="-"/>
            </a:pPr>
            <a:r>
              <a:rPr lang="lo-LA" sz="2000" dirty="0">
                <a:latin typeface="Phetsarath OT" panose="02000500000000020004" pitchFamily="2" charset="0"/>
                <a:cs typeface="Phetsarath OT" panose="02000500000000020004" pitchFamily="2" charset="0"/>
              </a:rPr>
              <a:t>ການໃຫ້ຄວາມຮູ້ພື້ນຖານທາງດ້ານໂພຊະນາການ</a:t>
            </a:r>
          </a:p>
          <a:p>
            <a:pPr>
              <a:lnSpc>
                <a:spcPct val="160000"/>
              </a:lnSpc>
              <a:buFontTx/>
              <a:buChar char="-"/>
            </a:pPr>
            <a:r>
              <a:rPr lang="lo-LA" sz="2000" dirty="0">
                <a:latin typeface="Phetsarath OT" panose="02000500000000020004" pitchFamily="2" charset="0"/>
                <a:cs typeface="Phetsarath OT" panose="02000500000000020004" pitchFamily="2" charset="0"/>
              </a:rPr>
              <a:t>ການປຸງແຕ່ງອາຫານ (ການຕົ້ມນໍ້າຫວານຖົ່ວດຳ ແລະ ຖົ່ວແດງ, ການເຮັດຂົ້ວຜັກສີຂຽວ ແລະ ສີເຫລືອງ  )</a:t>
            </a:r>
          </a:p>
          <a:p>
            <a:pPr>
              <a:buFontTx/>
              <a:buChar char="-"/>
            </a:pPr>
            <a:endParaRPr lang="lo-LA" dirty="0"/>
          </a:p>
        </p:txBody>
      </p:sp>
    </p:spTree>
    <p:extLst>
      <p:ext uri="{BB962C8B-B14F-4D97-AF65-F5344CB8AC3E}">
        <p14:creationId xmlns:p14="http://schemas.microsoft.com/office/powerpoint/2010/main" val="36433307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4"/>
        <p:cNvGrpSpPr/>
        <p:nvPr/>
      </p:nvGrpSpPr>
      <p:grpSpPr>
        <a:xfrm>
          <a:off x="0" y="0"/>
          <a:ext cx="0" cy="0"/>
          <a:chOff x="0" y="0"/>
          <a:chExt cx="0" cy="0"/>
        </a:xfrm>
      </p:grpSpPr>
      <p:sp>
        <p:nvSpPr>
          <p:cNvPr id="2325" name="Google Shape;2325;p102"/>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26" name="Google Shape;2326;p102"/>
          <p:cNvSpPr/>
          <p:nvPr/>
        </p:nvSpPr>
        <p:spPr>
          <a:xfrm>
            <a:off x="-1" y="0"/>
            <a:ext cx="4572002" cy="5143500"/>
          </a:xfrm>
          <a:custGeom>
            <a:avLst/>
            <a:gdLst/>
            <a:ahLst/>
            <a:cxnLst/>
            <a:rect l="l" t="t" r="r" b="b"/>
            <a:pathLst>
              <a:path w="6096002" h="6858000" extrusionOk="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410"/>
              </a:srgbClr>
            </a:outerShdw>
          </a:effectLst>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7" name="Google Shape;2327;p102"/>
          <p:cNvSpPr/>
          <p:nvPr/>
        </p:nvSpPr>
        <p:spPr>
          <a:xfrm>
            <a:off x="0" y="-138793"/>
            <a:ext cx="5263845" cy="5143500"/>
          </a:xfrm>
          <a:custGeom>
            <a:avLst/>
            <a:gdLst/>
            <a:ahLst/>
            <a:cxnLst/>
            <a:rect l="l" t="t" r="r" b="b"/>
            <a:pathLst>
              <a:path w="6085370" h="6858000" extrusionOk="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2328" name="Google Shape;2328;p102"/>
          <p:cNvSpPr txBox="1">
            <a:spLocks noGrp="1"/>
          </p:cNvSpPr>
          <p:nvPr>
            <p:ph type="title"/>
          </p:nvPr>
        </p:nvSpPr>
        <p:spPr>
          <a:xfrm>
            <a:off x="595069" y="138793"/>
            <a:ext cx="4604518" cy="932700"/>
          </a:xfrm>
          <a:prstGeom prst="rect">
            <a:avLst/>
          </a:prstGeom>
          <a:noFill/>
          <a:ln>
            <a:noFill/>
          </a:ln>
        </p:spPr>
        <p:txBody>
          <a:bodyPr spcFirstLastPara="1" wrap="square" lIns="68575" tIns="34275" rIns="68575" bIns="34275" anchor="ctr" anchorCtr="0">
            <a:normAutofit fontScale="90000"/>
          </a:bodyPr>
          <a:lstStyle/>
          <a:p>
            <a:pPr marL="0" lvl="0" indent="0" rtl="0">
              <a:lnSpc>
                <a:spcPct val="90000"/>
              </a:lnSpc>
              <a:spcBef>
                <a:spcPts val="0"/>
              </a:spcBef>
              <a:spcAft>
                <a:spcPts val="0"/>
              </a:spcAft>
              <a:buClr>
                <a:schemeClr val="dk1"/>
              </a:buClr>
              <a:buSzPts val="2600"/>
              <a:buFont typeface="Arial"/>
              <a:buNone/>
            </a:pPr>
            <a:r>
              <a:rPr lang="lo-LA" sz="2600" dirty="0">
                <a:latin typeface="Phetsarath OT" panose="02000500000000020004" pitchFamily="2" charset="0"/>
                <a:ea typeface="Arial"/>
                <a:cs typeface="Phetsarath OT" panose="02000500000000020004" pitchFamily="2" charset="0"/>
                <a:sym typeface="Comic Sans MS"/>
              </a:rPr>
              <a:t>ກິດຈະກຳການປຸງແຕ່ງອາຫານເພື່ອໂພຊະການຂອງໂຄງການກະສິກຳເພື່ອຊະນາການ</a:t>
            </a:r>
            <a:endParaRPr sz="2600" dirty="0">
              <a:latin typeface="Phetsarath OT" panose="02000500000000020004" pitchFamily="2" charset="0"/>
              <a:ea typeface="Arial"/>
              <a:cs typeface="Phetsarath OT" panose="02000500000000020004" pitchFamily="2" charset="0"/>
              <a:sym typeface="Arial"/>
            </a:endParaRPr>
          </a:p>
        </p:txBody>
      </p:sp>
      <p:sp>
        <p:nvSpPr>
          <p:cNvPr id="2329" name="Google Shape;2329;p102"/>
          <p:cNvSpPr/>
          <p:nvPr/>
        </p:nvSpPr>
        <p:spPr>
          <a:xfrm>
            <a:off x="0" y="864108"/>
            <a:ext cx="96000" cy="4905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sp>
        <p:nvSpPr>
          <p:cNvPr id="3" name="Text Placeholder 2">
            <a:extLst>
              <a:ext uri="{FF2B5EF4-FFF2-40B4-BE49-F238E27FC236}">
                <a16:creationId xmlns:a16="http://schemas.microsoft.com/office/drawing/2014/main" id="{F4A6EF89-A0DE-4D58-914D-012DCC0FCBDD}"/>
              </a:ext>
            </a:extLst>
          </p:cNvPr>
          <p:cNvSpPr>
            <a:spLocks noGrp="1"/>
          </p:cNvSpPr>
          <p:nvPr>
            <p:ph type="body" idx="1"/>
          </p:nvPr>
        </p:nvSpPr>
        <p:spPr>
          <a:xfrm>
            <a:off x="310240" y="1005365"/>
            <a:ext cx="4949532" cy="1799327"/>
          </a:xfrm>
        </p:spPr>
        <p:txBody>
          <a:bodyPr>
            <a:normAutofit lnSpcReduction="10000"/>
          </a:bodyPr>
          <a:lstStyle/>
          <a:p>
            <a:pPr>
              <a:lnSpc>
                <a:spcPct val="160000"/>
              </a:lnSpc>
            </a:pPr>
            <a:r>
              <a:rPr lang="lo-LA" sz="2000" dirty="0">
                <a:latin typeface="Phetsarath OT" panose="02000500000000020004" pitchFamily="2" charset="0"/>
                <a:cs typeface="Phetsarath OT" panose="02000500000000020004" pitchFamily="2" charset="0"/>
              </a:rPr>
              <a:t>ການປຸງແຕ່ງນໍ້າເຕົ້າຮູ້</a:t>
            </a:r>
          </a:p>
          <a:p>
            <a:pPr>
              <a:lnSpc>
                <a:spcPct val="160000"/>
              </a:lnSpc>
            </a:pPr>
            <a:r>
              <a:rPr lang="lo-LA" sz="2000" dirty="0">
                <a:latin typeface="Phetsarath OT" panose="02000500000000020004" pitchFamily="2" charset="0"/>
                <a:cs typeface="Phetsarath OT" panose="02000500000000020004" pitchFamily="2" charset="0"/>
              </a:rPr>
              <a:t>ການເຮັດແຜ່ນເຕົ້າຮູ້</a:t>
            </a:r>
          </a:p>
          <a:p>
            <a:pPr>
              <a:lnSpc>
                <a:spcPct val="160000"/>
              </a:lnSpc>
            </a:pPr>
            <a:r>
              <a:rPr lang="lo-LA" sz="2000" dirty="0">
                <a:latin typeface="Phetsarath OT" panose="02000500000000020004" pitchFamily="2" charset="0"/>
                <a:cs typeface="Phetsarath OT" panose="02000500000000020004" pitchFamily="2" charset="0"/>
              </a:rPr>
              <a:t>ເຂົ້າໜົມກາກເຕົ້າຮູ້,ໝາກອຶ ແລະ ມັນດ້າງ</a:t>
            </a:r>
          </a:p>
          <a:p>
            <a:pPr>
              <a:buFontTx/>
              <a:buChar char="-"/>
            </a:pPr>
            <a:endParaRPr lang="lo-LA" dirty="0"/>
          </a:p>
        </p:txBody>
      </p:sp>
      <p:pic>
        <p:nvPicPr>
          <p:cNvPr id="2" name="Picture 1">
            <a:extLst>
              <a:ext uri="{FF2B5EF4-FFF2-40B4-BE49-F238E27FC236}">
                <a16:creationId xmlns:a16="http://schemas.microsoft.com/office/drawing/2014/main" id="{E6DBEBB2-4DF2-41E1-8E72-697D33821C7A}"/>
              </a:ext>
            </a:extLst>
          </p:cNvPr>
          <p:cNvPicPr>
            <a:picLocks noChangeAspect="1"/>
          </p:cNvPicPr>
          <p:nvPr/>
        </p:nvPicPr>
        <p:blipFill>
          <a:blip r:embed="rId3"/>
          <a:stretch>
            <a:fillRect/>
          </a:stretch>
        </p:blipFill>
        <p:spPr>
          <a:xfrm>
            <a:off x="5376108" y="130536"/>
            <a:ext cx="3655628" cy="4874171"/>
          </a:xfrm>
          <a:prstGeom prst="rect">
            <a:avLst/>
          </a:prstGeom>
        </p:spPr>
      </p:pic>
      <p:pic>
        <p:nvPicPr>
          <p:cNvPr id="5" name="Picture 4">
            <a:extLst>
              <a:ext uri="{FF2B5EF4-FFF2-40B4-BE49-F238E27FC236}">
                <a16:creationId xmlns:a16="http://schemas.microsoft.com/office/drawing/2014/main" id="{309A591B-8412-4C90-A1C7-72C581040A54}"/>
              </a:ext>
            </a:extLst>
          </p:cNvPr>
          <p:cNvPicPr>
            <a:picLocks noChangeAspect="1"/>
          </p:cNvPicPr>
          <p:nvPr/>
        </p:nvPicPr>
        <p:blipFill>
          <a:blip r:embed="rId4"/>
          <a:stretch>
            <a:fillRect/>
          </a:stretch>
        </p:blipFill>
        <p:spPr>
          <a:xfrm>
            <a:off x="197976" y="2977252"/>
            <a:ext cx="1340474" cy="1877554"/>
          </a:xfrm>
          <a:prstGeom prst="rect">
            <a:avLst/>
          </a:prstGeom>
        </p:spPr>
      </p:pic>
      <p:pic>
        <p:nvPicPr>
          <p:cNvPr id="6" name="Picture 5">
            <a:extLst>
              <a:ext uri="{FF2B5EF4-FFF2-40B4-BE49-F238E27FC236}">
                <a16:creationId xmlns:a16="http://schemas.microsoft.com/office/drawing/2014/main" id="{CDC14885-7460-44C8-BF1C-7709844353A5}"/>
              </a:ext>
            </a:extLst>
          </p:cNvPr>
          <p:cNvPicPr>
            <a:picLocks noChangeAspect="1"/>
          </p:cNvPicPr>
          <p:nvPr/>
        </p:nvPicPr>
        <p:blipFill>
          <a:blip r:embed="rId5"/>
          <a:stretch>
            <a:fillRect/>
          </a:stretch>
        </p:blipFill>
        <p:spPr>
          <a:xfrm>
            <a:off x="1752690" y="2943485"/>
            <a:ext cx="1478480" cy="1911321"/>
          </a:xfrm>
          <a:prstGeom prst="rect">
            <a:avLst/>
          </a:prstGeom>
        </p:spPr>
      </p:pic>
      <p:pic>
        <p:nvPicPr>
          <p:cNvPr id="7" name="Picture 6">
            <a:extLst>
              <a:ext uri="{FF2B5EF4-FFF2-40B4-BE49-F238E27FC236}">
                <a16:creationId xmlns:a16="http://schemas.microsoft.com/office/drawing/2014/main" id="{E5C37987-BAE9-4299-9FB5-0ECA94F3B0DF}"/>
              </a:ext>
            </a:extLst>
          </p:cNvPr>
          <p:cNvPicPr>
            <a:picLocks noChangeAspect="1"/>
          </p:cNvPicPr>
          <p:nvPr/>
        </p:nvPicPr>
        <p:blipFill>
          <a:blip r:embed="rId6"/>
          <a:stretch>
            <a:fillRect/>
          </a:stretch>
        </p:blipFill>
        <p:spPr>
          <a:xfrm>
            <a:off x="3593813" y="2943485"/>
            <a:ext cx="1446609" cy="1915409"/>
          </a:xfrm>
          <a:prstGeom prst="rect">
            <a:avLst/>
          </a:prstGeom>
        </p:spPr>
      </p:pic>
    </p:spTree>
    <p:extLst>
      <p:ext uri="{BB962C8B-B14F-4D97-AF65-F5344CB8AC3E}">
        <p14:creationId xmlns:p14="http://schemas.microsoft.com/office/powerpoint/2010/main" val="695798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75CA-CCE6-4076-87D1-66EEEB85C469}"/>
              </a:ext>
            </a:extLst>
          </p:cNvPr>
          <p:cNvSpPr>
            <a:spLocks noGrp="1"/>
          </p:cNvSpPr>
          <p:nvPr>
            <p:ph type="title"/>
          </p:nvPr>
        </p:nvSpPr>
        <p:spPr>
          <a:xfrm>
            <a:off x="999241" y="445025"/>
            <a:ext cx="7984338" cy="572700"/>
          </a:xfrm>
        </p:spPr>
        <p:txBody>
          <a:bodyPr/>
          <a:lstStyle/>
          <a:p>
            <a:pPr algn="l"/>
            <a:r>
              <a:rPr lang="en-US" sz="2800" dirty="0">
                <a:latin typeface="Phetsarath OT" panose="02000500000000000000" pitchFamily="2" charset="77"/>
                <a:cs typeface="Phetsarath OT" panose="02000500000000000000" pitchFamily="2" charset="77"/>
              </a:rPr>
              <a:t>Summary and conclusion</a:t>
            </a:r>
            <a:r>
              <a:rPr lang="lo-LA" sz="2800" dirty="0">
                <a:latin typeface="Phetsarath OT" panose="02000500000000000000" pitchFamily="2" charset="77"/>
                <a:cs typeface="Phetsarath OT" panose="02000500000000000000" pitchFamily="2" charset="77"/>
              </a:rPr>
              <a:t> (ສັງລວມ ແລະ ສະຫຼຸບ)</a:t>
            </a:r>
            <a:r>
              <a:rPr lang="en-US" sz="2800" dirty="0">
                <a:latin typeface="Phetsarath OT" panose="02000500000000000000" pitchFamily="2" charset="77"/>
                <a:cs typeface="Phetsarath OT" panose="02000500000000000000" pitchFamily="2" charset="77"/>
              </a:rPr>
              <a:t> </a:t>
            </a:r>
          </a:p>
        </p:txBody>
      </p:sp>
      <p:sp>
        <p:nvSpPr>
          <p:cNvPr id="4" name="TextBox 3">
            <a:extLst>
              <a:ext uri="{FF2B5EF4-FFF2-40B4-BE49-F238E27FC236}">
                <a16:creationId xmlns:a16="http://schemas.microsoft.com/office/drawing/2014/main" id="{1FE59726-4BD5-493F-8B6E-4AEB5C50AED8}"/>
              </a:ext>
            </a:extLst>
          </p:cNvPr>
          <p:cNvSpPr txBox="1"/>
          <p:nvPr/>
        </p:nvSpPr>
        <p:spPr>
          <a:xfrm>
            <a:off x="617620" y="1159825"/>
            <a:ext cx="8293769" cy="2823850"/>
          </a:xfrm>
          <a:prstGeom prst="rect">
            <a:avLst/>
          </a:prstGeom>
          <a:noFill/>
        </p:spPr>
        <p:txBody>
          <a:bodyPr wrap="square">
            <a:spAutoFit/>
          </a:bodyPr>
          <a:lstStyle/>
          <a:p>
            <a:pPr>
              <a:lnSpc>
                <a:spcPct val="150000"/>
              </a:lnSpc>
            </a:pPr>
            <a:r>
              <a:rPr lang="lo-LA" sz="2000" dirty="0">
                <a:latin typeface="Phetsarath OT" panose="02000500000000020004" pitchFamily="2" charset="0"/>
                <a:cs typeface="Phetsarath OT" panose="02000500000000020004" pitchFamily="2" charset="0"/>
              </a:rPr>
              <a:t>ການຮັກສາຄຸນນະພາບຂອງອາຫານເປັນສິ່ງສຳຄັນຕໍ່ສຸຂະພາບ ໂດຍການປຸງອາຫານຢ່າງຖືກວິທີຊ່ວຍຮັກສາສານອາຫານທີ່ຈຳເປັນ ເຊັ່ນ ການນຶ່ງ ການຜັດໄວ ຫຼື ການອົບ ພ້ອມກັນນັ້ນ ການເກັບຮັກສາອາຫານສົດ ແລະ ອາຫານສຸກຢ່າງຖືກສຸຂະອານາໄມ ເຊັ່ນ ການເກັບໃນຕູ້ເຢັນ ຫຼື ໃສ່ພາຊະນະປິດ ຊ່ວຍປ້ອງກັນການເສຍຄຸນນະພາບ ແລະ ການປົກເປື້ອນ. ດັ່ງນັ້ນ ການປຸງອາຫານຢ່າງຖືກວິທີ, ການຮັບປະທານອາຫານຫຼາກຊະນິດ ແລະ ການເກັບຮັກສາອາຫານຢ່າງຖືກສຸຂະອານາໄມ ແມ່ນຫົວໃຈສຳຄັນໃນການຮັກສາສຸຂະພາບ ແລະ ຊ່ວຍໃຫ້ຊີວິດມີຄຸນນະພາບທີ່ດີ.</a:t>
            </a:r>
            <a:endParaRPr lang="en-US" sz="2000"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299607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en-US" sz="2800" dirty="0"/>
              <a:t>Post quiz  (test)</a:t>
            </a:r>
            <a:endParaRPr lang="en-US" sz="2700" dirty="0"/>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27</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243763998"/>
              </p:ext>
            </p:extLst>
          </p:nvPr>
        </p:nvGraphicFramePr>
        <p:xfrm>
          <a:off x="430128" y="1084298"/>
          <a:ext cx="8085222" cy="3012105"/>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latin typeface="Phetsarath OT" panose="02000500000000000000" pitchFamily="2" charset="77"/>
                          <a:cs typeface="Phetsarath OT" panose="02000500000000000000" pitchFamily="2" charset="77"/>
                        </a:rPr>
                        <a:t>Questions</a:t>
                      </a:r>
                    </a:p>
                  </a:txBody>
                  <a:tcPr marL="68580" marR="68580" marT="32059" marB="32059"/>
                </a:tc>
                <a:tc>
                  <a:txBody>
                    <a:bodyPr/>
                    <a:lstStyle/>
                    <a:p>
                      <a:r>
                        <a:rPr lang="en-US" sz="900" b="0" dirty="0">
                          <a:latin typeface="Phetsarath OT" panose="02000500000000000000" pitchFamily="2" charset="77"/>
                          <a:cs typeface="Phetsarath OT" panose="02000500000000000000" pitchFamily="2" charset="77"/>
                        </a:rPr>
                        <a:t>Possible answer</a:t>
                      </a:r>
                    </a:p>
                  </a:txBody>
                  <a:tcPr marL="68580" marR="68580" marT="32059" marB="32059"/>
                </a:tc>
                <a:tc>
                  <a:txBody>
                    <a:bodyPr/>
                    <a:lstStyle/>
                    <a:p>
                      <a:r>
                        <a:rPr lang="en-US" sz="900" b="0" dirty="0">
                          <a:latin typeface="Phetsarath OT" panose="02000500000000000000" pitchFamily="2" charset="77"/>
                          <a:cs typeface="Phetsarath OT" panose="02000500000000000000" pitchFamily="2" charset="77"/>
                        </a:rPr>
                        <a:t>Correct Answer</a:t>
                      </a:r>
                    </a:p>
                  </a:txBody>
                  <a:tcPr marL="68580" marR="68580" marT="32059" marB="32059"/>
                </a:tc>
                <a:tc>
                  <a:txBody>
                    <a:bodyPr/>
                    <a:lstStyle/>
                    <a:p>
                      <a:r>
                        <a:rPr lang="en-US" sz="900" b="0" dirty="0">
                          <a:latin typeface="Phetsarath OT" panose="02000500000000000000" pitchFamily="2" charset="77"/>
                          <a:cs typeface="Phetsarath OT" panose="02000500000000000000" pitchFamily="2" charset="77"/>
                        </a:rPr>
                        <a:t>Feedback</a:t>
                      </a:r>
                    </a:p>
                  </a:txBody>
                  <a:tcPr marL="68580" marR="68580" marT="32059" marB="32059"/>
                </a:tc>
                <a:extLst>
                  <a:ext uri="{0D108BD9-81ED-4DB2-BD59-A6C34878D82A}">
                    <a16:rowId xmlns:a16="http://schemas.microsoft.com/office/drawing/2014/main" val="10000"/>
                  </a:ext>
                </a:extLst>
              </a:tr>
              <a:tr h="916604">
                <a:tc>
                  <a:txBody>
                    <a:bodyPr/>
                    <a:lstStyle/>
                    <a:p>
                      <a:pPr marL="228600" indent="-228600">
                        <a:buAutoNum type="arabicPeriod"/>
                      </a:pPr>
                      <a:r>
                        <a:rPr lang="lo-LA" sz="1100" b="0" dirty="0">
                          <a:latin typeface="Phetsarath OT" panose="02000500000000000000" pitchFamily="2" charset="77"/>
                          <a:cs typeface="Phetsarath OT" panose="02000500000000000000" pitchFamily="2" charset="77"/>
                        </a:rPr>
                        <a:t>ວິທີການປຸງແຕ່ງໃດຊ່ວຍຮັກສາສານອາຫານໃນຜັກ ແລະ ໝາກໄມ້</a:t>
                      </a:r>
                      <a:endParaRPr lang="en-US"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r>
                        <a:rPr lang="en-US" sz="1100" b="0" dirty="0">
                          <a:latin typeface="Phetsarath OT" panose="02000500000000000000" pitchFamily="2" charset="77"/>
                          <a:cs typeface="Phetsarath OT" panose="02000500000000000000" pitchFamily="2" charset="77"/>
                        </a:rPr>
                        <a:t>A. </a:t>
                      </a:r>
                      <a:r>
                        <a:rPr lang="lo-LA" sz="1100" b="0" dirty="0">
                          <a:latin typeface="Phetsarath OT" panose="02000500000000000000" pitchFamily="2" charset="77"/>
                          <a:cs typeface="Phetsarath OT" panose="02000500000000000000" pitchFamily="2" charset="77"/>
                        </a:rPr>
                        <a:t>ການນື່ງ</a:t>
                      </a:r>
                      <a:br>
                        <a:rPr lang="en-US"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B. </a:t>
                      </a:r>
                      <a:r>
                        <a:rPr lang="lo-LA" sz="1100" b="0" dirty="0">
                          <a:latin typeface="Phetsarath OT" panose="02000500000000000000" pitchFamily="2" charset="77"/>
                          <a:cs typeface="Phetsarath OT" panose="02000500000000000000" pitchFamily="2" charset="77"/>
                        </a:rPr>
                        <a:t>ການຂົ້ວ</a:t>
                      </a:r>
                      <a:br>
                        <a:rPr lang="en-US"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C. </a:t>
                      </a:r>
                      <a:r>
                        <a:rPr lang="lo-LA" sz="1100" b="0" dirty="0">
                          <a:latin typeface="Phetsarath OT" panose="02000500000000000000" pitchFamily="2" charset="77"/>
                          <a:cs typeface="Phetsarath OT" panose="02000500000000000000" pitchFamily="2" charset="77"/>
                        </a:rPr>
                        <a:t>ການຈື່ນອາຫານ</a:t>
                      </a:r>
                      <a:br>
                        <a:rPr lang="en-US"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D. </a:t>
                      </a:r>
                      <a:r>
                        <a:rPr lang="lo-LA" sz="1100" b="0" dirty="0">
                          <a:latin typeface="Phetsarath OT" panose="02000500000000000000" pitchFamily="2" charset="77"/>
                          <a:cs typeface="Phetsarath OT" panose="02000500000000000000" pitchFamily="2" charset="77"/>
                        </a:rPr>
                        <a:t>ການຕົ່ມທີ່ໃຊ້ນໍ້າຫຼາຍ</a:t>
                      </a:r>
                      <a:endParaRPr lang="en-US" sz="1100" b="0" dirty="0">
                        <a:latin typeface="Phetsarath OT" panose="02000500000000000000" pitchFamily="2" charset="77"/>
                        <a:cs typeface="Phetsarath OT" panose="02000500000000000000" pitchFamily="2" charset="77"/>
                      </a:endParaRPr>
                    </a:p>
                    <a:p>
                      <a:endParaRPr lang="lo-LA"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r>
                        <a:rPr lang="en-US" sz="1100" b="0" dirty="0">
                          <a:latin typeface="Phetsarath OT" panose="02000500000000000000" pitchFamily="2" charset="77"/>
                          <a:cs typeface="Phetsarath OT" panose="02000500000000000000" pitchFamily="2" charset="77"/>
                        </a:rPr>
                        <a:t>A</a:t>
                      </a:r>
                    </a:p>
                  </a:txBody>
                  <a:tcPr marL="68580" marR="68580" marT="32059" marB="32059"/>
                </a:tc>
                <a:tc>
                  <a:txBody>
                    <a:bodyPr/>
                    <a:lstStyle/>
                    <a:p>
                      <a:r>
                        <a:rPr lang="lo-LA" sz="1100" b="0" kern="1200" dirty="0">
                          <a:solidFill>
                            <a:schemeClr val="dk1"/>
                          </a:solidFill>
                          <a:latin typeface="Phetsarath OT" panose="02000500000000000000" pitchFamily="2" charset="77"/>
                          <a:ea typeface="+mn-ea"/>
                          <a:cs typeface="Phetsarath OT" panose="02000500000000000000" pitchFamily="2" charset="77"/>
                        </a:rPr>
                        <a:t>ການນຶ່ງເປັນວິທີການສາມາດຊ່ວຍຮັກສາສານອາຫານໃນຜັກແລະໝາກໄມ້ໄດ້ຍ້ອນວ່າການນື່ງອາຫານຈະບໍ່ສົມພັດນໍ້າຫຼາຍ</a:t>
                      </a:r>
                      <a:endParaRPr lang="en-US" sz="1100" b="0" kern="1200" dirty="0">
                        <a:solidFill>
                          <a:schemeClr val="dk1"/>
                        </a:solidFill>
                        <a:latin typeface="Phetsarath OT" panose="02000500000000000000" pitchFamily="2" charset="77"/>
                        <a:ea typeface="+mn-ea"/>
                        <a:cs typeface="Phetsarath OT" panose="02000500000000000000" pitchFamily="2" charset="77"/>
                      </a:endParaRPr>
                    </a:p>
                  </a:txBody>
                  <a:tcPr marL="68580" marR="68580" marT="32059" marB="32059"/>
                </a:tc>
                <a:extLst>
                  <a:ext uri="{0D108BD9-81ED-4DB2-BD59-A6C34878D82A}">
                    <a16:rowId xmlns:a16="http://schemas.microsoft.com/office/drawing/2014/main" val="10001"/>
                  </a:ext>
                </a:extLst>
              </a:tr>
              <a:tr h="792480">
                <a:tc>
                  <a:txBody>
                    <a:bodyPr/>
                    <a:lstStyle/>
                    <a:p>
                      <a:r>
                        <a:rPr lang="en-US" sz="1100" b="0" dirty="0">
                          <a:latin typeface="Phetsarath OT" panose="02000500000000000000" pitchFamily="2" charset="77"/>
                          <a:cs typeface="Phetsarath OT" panose="02000500000000000000" pitchFamily="2" charset="77"/>
                        </a:rPr>
                        <a:t>2. </a:t>
                      </a:r>
                      <a:r>
                        <a:rPr lang="lo-LA" sz="1100" b="0" dirty="0">
                          <a:latin typeface="Phetsarath OT" panose="02000500000000000000" pitchFamily="2" charset="77"/>
                          <a:cs typeface="Phetsarath OT" panose="02000500000000000000" pitchFamily="2" charset="77"/>
                        </a:rPr>
                        <a:t>ການລວກເປັນການຫຼຸດຜ່ອນເຊື້ອຈຸລີນຊີໃນອາຫານໄດ້</a:t>
                      </a:r>
                      <a:endParaRPr lang="en-US"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br>
                        <a:rPr lang="en-US"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A</a:t>
                      </a:r>
                      <a:r>
                        <a:rPr lang="lo-LA" sz="1100" b="0" dirty="0">
                          <a:latin typeface="Phetsarath OT" panose="02000500000000000000" pitchFamily="2" charset="77"/>
                          <a:cs typeface="Phetsarath OT" panose="02000500000000000000" pitchFamily="2" charset="77"/>
                        </a:rPr>
                        <a:t> ຜິດ</a:t>
                      </a:r>
                      <a:br>
                        <a:rPr lang="lo-LA"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B. </a:t>
                      </a:r>
                      <a:r>
                        <a:rPr lang="lo-LA" sz="1100" b="0" dirty="0">
                          <a:latin typeface="Phetsarath OT" panose="02000500000000000000" pitchFamily="2" charset="77"/>
                          <a:cs typeface="Phetsarath OT" panose="02000500000000000000" pitchFamily="2" charset="77"/>
                        </a:rPr>
                        <a:t>ຖືກ</a:t>
                      </a:r>
                      <a:br>
                        <a:rPr lang="lo-LA" sz="1100" b="0" dirty="0">
                          <a:latin typeface="Phetsarath OT" panose="02000500000000000000" pitchFamily="2" charset="77"/>
                          <a:cs typeface="Phetsarath OT" panose="02000500000000000000" pitchFamily="2" charset="77"/>
                        </a:rPr>
                      </a:br>
                      <a:endParaRPr lang="lo-LA"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r>
                        <a:rPr lang="en-US" sz="1100" b="0" dirty="0">
                          <a:latin typeface="Phetsarath OT" panose="02000500000000000000" pitchFamily="2" charset="77"/>
                          <a:cs typeface="Phetsarath OT" panose="02000500000000000000" pitchFamily="2" charset="77"/>
                        </a:rPr>
                        <a:t>D</a:t>
                      </a:r>
                    </a:p>
                  </a:txBody>
                  <a:tcPr marL="68580" marR="68580" marT="32059" marB="32059"/>
                </a:tc>
                <a:tc>
                  <a:txBody>
                    <a:bodyPr/>
                    <a:lstStyle/>
                    <a:p>
                      <a:r>
                        <a:rPr lang="lo-LA" sz="1100" b="0" dirty="0">
                          <a:latin typeface="Phetsarath OT" panose="02000500000000000000" pitchFamily="2" charset="77"/>
                          <a:cs typeface="Phetsarath OT" panose="02000500000000000000" pitchFamily="2" charset="77"/>
                        </a:rPr>
                        <a:t>ຄວາມຮ້ອນຈາກການລວກສາມາດຂ້າເຂືອຈຸລິນໄດ້ບາງຈຳພວກ</a:t>
                      </a:r>
                      <a:endParaRPr lang="en-US" sz="1100" b="0" dirty="0">
                        <a:latin typeface="Phetsarath OT" panose="02000500000000000000" pitchFamily="2" charset="77"/>
                        <a:cs typeface="Phetsarath OT" panose="02000500000000000000" pitchFamily="2" charset="77"/>
                      </a:endParaRPr>
                    </a:p>
                  </a:txBody>
                  <a:tcPr marL="68580" marR="68580" marT="32059" marB="32059"/>
                </a:tc>
                <a:extLst>
                  <a:ext uri="{0D108BD9-81ED-4DB2-BD59-A6C34878D82A}">
                    <a16:rowId xmlns:a16="http://schemas.microsoft.com/office/drawing/2014/main" val="10002"/>
                  </a:ext>
                </a:extLst>
              </a:tr>
              <a:tr h="964583">
                <a:tc>
                  <a:txBody>
                    <a:bodyPr/>
                    <a:lstStyle/>
                    <a:p>
                      <a:r>
                        <a:rPr lang="lo-LA" sz="1100" b="0" dirty="0">
                          <a:latin typeface="Phetsarath OT" panose="02000500000000000000" pitchFamily="2" charset="77"/>
                          <a:cs typeface="Phetsarath OT" panose="02000500000000000000" pitchFamily="2" charset="77"/>
                        </a:rPr>
                        <a:t>3.ການເກັບຮັກສາອາຫານແບບແຊ່ແຂງບໍ່ສາມາດຮັກສາສານອາຫານໄດ້</a:t>
                      </a:r>
                      <a:endParaRPr lang="en-US"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pPr marL="0" indent="0">
                        <a:buNone/>
                      </a:pPr>
                      <a:r>
                        <a:rPr lang="en-US" sz="1100" b="0" dirty="0">
                          <a:latin typeface="Phetsarath OT" panose="02000500000000000000" pitchFamily="2" charset="77"/>
                          <a:cs typeface="Phetsarath OT" panose="02000500000000000000" pitchFamily="2" charset="77"/>
                        </a:rPr>
                        <a:t>A</a:t>
                      </a:r>
                      <a:r>
                        <a:rPr lang="lo-LA" sz="1100" b="0" dirty="0">
                          <a:latin typeface="Phetsarath OT" panose="02000500000000000000" pitchFamily="2" charset="77"/>
                          <a:cs typeface="Phetsarath OT" panose="02000500000000000000" pitchFamily="2" charset="77"/>
                        </a:rPr>
                        <a:t> ຜິດ</a:t>
                      </a:r>
                      <a:br>
                        <a:rPr lang="lo-LA" sz="1100" b="0" dirty="0">
                          <a:latin typeface="Phetsarath OT" panose="02000500000000000000" pitchFamily="2" charset="77"/>
                          <a:cs typeface="Phetsarath OT" panose="02000500000000000000" pitchFamily="2" charset="77"/>
                        </a:rPr>
                      </a:br>
                      <a:r>
                        <a:rPr lang="en-US" sz="1100" b="0" dirty="0">
                          <a:latin typeface="Phetsarath OT" panose="02000500000000000000" pitchFamily="2" charset="77"/>
                          <a:cs typeface="Phetsarath OT" panose="02000500000000000000" pitchFamily="2" charset="77"/>
                        </a:rPr>
                        <a:t>B. </a:t>
                      </a:r>
                      <a:r>
                        <a:rPr lang="lo-LA" sz="1100" b="0" dirty="0">
                          <a:latin typeface="Phetsarath OT" panose="02000500000000000000" pitchFamily="2" charset="77"/>
                          <a:cs typeface="Phetsarath OT" panose="02000500000000000000" pitchFamily="2" charset="77"/>
                        </a:rPr>
                        <a:t>ຖືກ</a:t>
                      </a:r>
                      <a:br>
                        <a:rPr lang="lo-LA" sz="1100" b="0" dirty="0">
                          <a:latin typeface="Phetsarath OT" panose="02000500000000000000" pitchFamily="2" charset="77"/>
                          <a:cs typeface="Phetsarath OT" panose="02000500000000000000" pitchFamily="2" charset="77"/>
                        </a:rPr>
                      </a:br>
                      <a:endParaRPr lang="en-US" sz="1100" b="0" kern="1200" dirty="0">
                        <a:solidFill>
                          <a:schemeClr val="dk1"/>
                        </a:solidFill>
                        <a:latin typeface="Phetsarath OT" panose="02000500000000000000" pitchFamily="2" charset="77"/>
                        <a:ea typeface="+mn-ea"/>
                        <a:cs typeface="Phetsarath OT" panose="02000500000000000000" pitchFamily="2" charset="77"/>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b="0" dirty="0">
                          <a:latin typeface="Phetsarath OT" panose="02000500000000000000" pitchFamily="2" charset="77"/>
                          <a:cs typeface="Phetsarath OT" panose="02000500000000000000" pitchFamily="2" charset="77"/>
                        </a:rPr>
                        <a:t>D</a:t>
                      </a:r>
                    </a:p>
                    <a:p>
                      <a:endParaRPr lang="en-US" sz="1100" b="0" dirty="0">
                        <a:latin typeface="Phetsarath OT" panose="02000500000000000000" pitchFamily="2" charset="77"/>
                        <a:cs typeface="Phetsarath OT" panose="02000500000000000000" pitchFamily="2" charset="77"/>
                      </a:endParaRPr>
                    </a:p>
                  </a:txBody>
                  <a:tcPr marL="68580" marR="68580" marT="32059" marB="32059"/>
                </a:tc>
                <a:tc>
                  <a:txBody>
                    <a:bodyPr/>
                    <a:lstStyle/>
                    <a:p>
                      <a:r>
                        <a:rPr lang="lo-LA" sz="1100" b="0" dirty="0">
                          <a:latin typeface="Phetsarath OT" panose="02000500000000000000" pitchFamily="2" charset="77"/>
                          <a:cs typeface="Phetsarath OT" panose="02000500000000000000" pitchFamily="2" charset="77"/>
                        </a:rPr>
                        <a:t>ຄວາມເຢັນສາມາດເກັບຮັກທາດອາຫານໄດ້</a:t>
                      </a:r>
                      <a:endParaRPr lang="en-US" sz="1100" b="0" dirty="0">
                        <a:latin typeface="Phetsarath OT" panose="02000500000000000000" pitchFamily="2" charset="77"/>
                        <a:cs typeface="Phetsarath OT" panose="02000500000000000000" pitchFamily="2" charset="77"/>
                      </a:endParaRP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4272373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en-US" sz="2800" dirty="0"/>
              <a:t>Post quiz  (test)</a:t>
            </a:r>
            <a:endParaRPr lang="en-US" sz="2700" dirty="0"/>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28</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953541429"/>
              </p:ext>
            </p:extLst>
          </p:nvPr>
        </p:nvGraphicFramePr>
        <p:xfrm>
          <a:off x="529389" y="1160498"/>
          <a:ext cx="8085222" cy="2954303"/>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t>Questions</a:t>
                      </a:r>
                    </a:p>
                  </a:txBody>
                  <a:tcPr marL="68580" marR="68580" marT="32059" marB="32059"/>
                </a:tc>
                <a:tc>
                  <a:txBody>
                    <a:bodyPr/>
                    <a:lstStyle/>
                    <a:p>
                      <a:r>
                        <a:rPr lang="en-US" sz="900" b="0" dirty="0"/>
                        <a:t>Possible answer</a:t>
                      </a:r>
                    </a:p>
                  </a:txBody>
                  <a:tcPr marL="68580" marR="68580" marT="32059" marB="32059"/>
                </a:tc>
                <a:tc>
                  <a:txBody>
                    <a:bodyPr/>
                    <a:lstStyle/>
                    <a:p>
                      <a:r>
                        <a:rPr lang="en-US" sz="900" b="0" dirty="0"/>
                        <a:t>Correct Answer</a:t>
                      </a:r>
                    </a:p>
                  </a:txBody>
                  <a:tcPr marL="68580" marR="68580" marT="32059" marB="32059"/>
                </a:tc>
                <a:tc>
                  <a:txBody>
                    <a:bodyPr/>
                    <a:lstStyle/>
                    <a:p>
                      <a:r>
                        <a:rPr lang="en-US" sz="900" b="0" dirty="0"/>
                        <a:t>Feedback</a:t>
                      </a:r>
                    </a:p>
                  </a:txBody>
                  <a:tcPr marL="68580" marR="68580" marT="32059" marB="32059"/>
                </a:tc>
                <a:extLst>
                  <a:ext uri="{0D108BD9-81ED-4DB2-BD59-A6C34878D82A}">
                    <a16:rowId xmlns:a16="http://schemas.microsoft.com/office/drawing/2014/main" val="10000"/>
                  </a:ext>
                </a:extLst>
              </a:tr>
              <a:tr h="916604">
                <a:tc>
                  <a:txBody>
                    <a:bodyPr/>
                    <a:lstStyle/>
                    <a:p>
                      <a:pPr marL="0" indent="0">
                        <a:buNone/>
                      </a:pPr>
                      <a:r>
                        <a:rPr lang="lo-LA" sz="1100" dirty="0">
                          <a:latin typeface="Phetsarath OT" panose="02000500000000020004" pitchFamily="2" charset="0"/>
                          <a:ea typeface="Comic Sans MS"/>
                          <a:cs typeface="Phetsarath OT" panose="02000500000000020004" pitchFamily="2" charset="0"/>
                          <a:sym typeface="Comic Sans MS"/>
                        </a:rPr>
                        <a:t>4. </a:t>
                      </a:r>
                      <a:r>
                        <a:rPr lang="en" sz="1100" dirty="0">
                          <a:latin typeface="Phetsarath OT" panose="02000500000000020004" pitchFamily="2" charset="0"/>
                          <a:ea typeface="Comic Sans MS"/>
                          <a:cs typeface="Phetsarath OT" panose="02000500000000020004" pitchFamily="2" charset="0"/>
                          <a:sym typeface="Comic Sans MS"/>
                        </a:rPr>
                        <a:t>ການລວກ</a:t>
                      </a:r>
                      <a:r>
                        <a:rPr lang="lo-LA" sz="1100" dirty="0">
                          <a:latin typeface="Phetsarath OT" panose="02000500000000020004" pitchFamily="2" charset="0"/>
                          <a:ea typeface="Comic Sans MS"/>
                          <a:cs typeface="Phetsarath OT" panose="02000500000000020004" pitchFamily="2" charset="0"/>
                          <a:sym typeface="Comic Sans MS"/>
                        </a:rPr>
                        <a:t>ດອກກະລຳປີ</a:t>
                      </a:r>
                      <a:r>
                        <a:rPr lang="en" sz="1100" dirty="0">
                          <a:latin typeface="Phetsarath OT" panose="02000500000000020004" pitchFamily="2" charset="0"/>
                          <a:ea typeface="Comic Sans MS"/>
                          <a:cs typeface="Phetsarath OT" panose="02000500000000020004" pitchFamily="2" charset="0"/>
                          <a:sym typeface="Comic Sans MS"/>
                        </a:rPr>
                        <a:t>ທີ່ດີທີ່ສຸດ</a:t>
                      </a:r>
                      <a:r>
                        <a:rPr lang="lo-LA" sz="1100" dirty="0">
                          <a:latin typeface="Phetsarath OT" panose="02000500000000020004" pitchFamily="2" charset="0"/>
                          <a:ea typeface="Comic Sans MS"/>
                          <a:cs typeface="Phetsarath OT" panose="02000500000000020004" pitchFamily="2" charset="0"/>
                          <a:sym typeface="Comic Sans MS"/>
                        </a:rPr>
                        <a:t>ຄວນໃຊ້ເວລາຈັກນາທີ</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a:t>
                      </a:r>
                      <a:r>
                        <a:rPr lang="lo-LA" sz="1100" dirty="0"/>
                        <a:t> 1 ນາທີ</a:t>
                      </a:r>
                      <a:br>
                        <a:rPr lang="en-US" sz="1100" dirty="0"/>
                      </a:br>
                      <a:r>
                        <a:rPr lang="en-US" sz="1100" dirty="0"/>
                        <a:t>B. </a:t>
                      </a:r>
                      <a:r>
                        <a:rPr lang="lo-LA" sz="1100" dirty="0"/>
                        <a:t>3 ນາທີ</a:t>
                      </a:r>
                      <a:br>
                        <a:rPr lang="en-US" sz="1100" dirty="0"/>
                      </a:br>
                      <a:r>
                        <a:rPr lang="en-US" sz="1100" dirty="0"/>
                        <a:t>C. </a:t>
                      </a:r>
                      <a:r>
                        <a:rPr lang="lo-LA" sz="1100" dirty="0"/>
                        <a:t>5 ນາທີ</a:t>
                      </a:r>
                      <a:br>
                        <a:rPr lang="en-US" sz="1100" dirty="0"/>
                      </a:br>
                      <a:r>
                        <a:rPr lang="en-US" sz="1100" dirty="0"/>
                        <a:t>D. </a:t>
                      </a:r>
                      <a:r>
                        <a:rPr lang="lo-LA" sz="1100" dirty="0"/>
                        <a:t>3 ນາທີ</a:t>
                      </a:r>
                      <a:endParaRPr lang="en-US" sz="1100" dirty="0"/>
                    </a:p>
                    <a:p>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B</a:t>
                      </a:r>
                    </a:p>
                  </a:txBody>
                  <a:tcPr marL="68580" marR="68580" marT="32059" marB="32059"/>
                </a:tc>
                <a:tc>
                  <a:txBody>
                    <a:bodyPr/>
                    <a:lstStyle/>
                    <a:p>
                      <a:r>
                        <a:rPr lang="lo-LA" sz="1100" kern="1200" dirty="0">
                          <a:solidFill>
                            <a:schemeClr val="dk1"/>
                          </a:solidFill>
                          <a:latin typeface="Phetsarath OT" panose="02000500000000020004" pitchFamily="2" charset="0"/>
                          <a:ea typeface="+mn-ea"/>
                          <a:cs typeface="Phetsarath OT" panose="02000500000000020004" pitchFamily="2" charset="0"/>
                        </a:rPr>
                        <a:t>ຈະຊ່ວຍປ້ອງກັນການສູນເສຍທາດວິຕາມິນໄດ້</a:t>
                      </a: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extLst>
                  <a:ext uri="{0D108BD9-81ED-4DB2-BD59-A6C34878D82A}">
                    <a16:rowId xmlns:a16="http://schemas.microsoft.com/office/drawing/2014/main" val="10001"/>
                  </a:ext>
                </a:extLst>
              </a:tr>
              <a:tr h="704198">
                <a:tc>
                  <a:txBody>
                    <a:bodyPr/>
                    <a:lstStyle/>
                    <a:p>
                      <a:r>
                        <a:rPr lang="lo-LA" sz="1100" b="1" dirty="0">
                          <a:latin typeface="Phetsarath OT" panose="02000500000000020004" pitchFamily="2" charset="0"/>
                          <a:cs typeface="Phetsarath OT" panose="02000500000000020004" pitchFamily="2" charset="0"/>
                        </a:rPr>
                        <a:t>5. ການເກັບຮັກສາອາຫານຊ່ວຍຫຍັງແດ່</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a:t>
                      </a:r>
                      <a:r>
                        <a:rPr lang="lo-LA" sz="1100" dirty="0"/>
                        <a:t> ຊ່ວຍໃຫ້ໄດໂພຊະນາການອາຫານ</a:t>
                      </a:r>
                      <a:br>
                        <a:rPr lang="lo-LA" sz="1100" dirty="0"/>
                      </a:br>
                      <a:r>
                        <a:rPr lang="en-US" sz="1100" dirty="0"/>
                        <a:t>B. </a:t>
                      </a:r>
                      <a:r>
                        <a:rPr lang="lo-LA" sz="1100" dirty="0"/>
                        <a:t>ສາມາດເກັບໄວ້ໄດ້ດົນ</a:t>
                      </a:r>
                      <a:br>
                        <a:rPr lang="lo-LA" sz="1100" dirty="0"/>
                      </a:br>
                      <a:r>
                        <a:rPr lang="en-US" sz="1100" dirty="0"/>
                        <a:t>C. </a:t>
                      </a:r>
                      <a:r>
                        <a:rPr lang="lo-LA" sz="1100" dirty="0"/>
                        <a:t>ເຮັດສານອາຫານສູນເສຍໄປ</a:t>
                      </a:r>
                      <a:br>
                        <a:rPr lang="lo-LA" sz="1100" dirty="0"/>
                      </a:br>
                      <a:r>
                        <a:rPr lang="en-US" sz="1100" dirty="0"/>
                        <a:t>D. </a:t>
                      </a:r>
                      <a:r>
                        <a:rPr lang="lo-LA" sz="1100" dirty="0"/>
                        <a:t>ທັງ </a:t>
                      </a:r>
                      <a:r>
                        <a:rPr lang="en-US" sz="1100" dirty="0"/>
                        <a:t>A, B </a:t>
                      </a: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D</a:t>
                      </a: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2"/>
                  </a:ext>
                </a:extLst>
              </a:tr>
              <a:tr h="964583">
                <a:tc>
                  <a:txBody>
                    <a:bodyPr/>
                    <a:lstStyle/>
                    <a:p>
                      <a:r>
                        <a:rPr lang="lo-LA" sz="1100" b="1" dirty="0"/>
                        <a:t>6.ວິທີໃດທີ່ຊ່ວຍປ້ອງກັນການເສຍຫາຍຂອງອາຫານ?</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pPr marL="0" indent="0">
                        <a:buNone/>
                      </a:pPr>
                      <a:br>
                        <a:rPr lang="lo-LA" sz="1100" dirty="0"/>
                      </a:br>
                      <a:r>
                        <a:rPr lang="en-US" sz="1100" dirty="0"/>
                        <a:t>A. </a:t>
                      </a:r>
                      <a:r>
                        <a:rPr lang="lo-LA" sz="1100" dirty="0"/>
                        <a:t>ອາຫານໃນກະປ່ອງ (</a:t>
                      </a:r>
                      <a:r>
                        <a:rPr lang="en-US" sz="1100" dirty="0"/>
                        <a:t>Canning)</a:t>
                      </a:r>
                      <a:br>
                        <a:rPr lang="en-US" sz="1100" dirty="0"/>
                      </a:br>
                      <a:r>
                        <a:rPr lang="en-US" sz="1100" dirty="0"/>
                        <a:t>B. </a:t>
                      </a:r>
                      <a:r>
                        <a:rPr lang="lo-LA" sz="1100" dirty="0"/>
                        <a:t>ການຕົ່ມໃຊ້ນໍ້ານ້ອຍ (</a:t>
                      </a:r>
                      <a:r>
                        <a:rPr lang="en-US" sz="1100" dirty="0"/>
                        <a:t>Boiling with little water)</a:t>
                      </a:r>
                      <a:br>
                        <a:rPr lang="en-US" sz="1100" dirty="0"/>
                      </a:br>
                      <a:r>
                        <a:rPr lang="en-US" sz="1100" dirty="0"/>
                        <a:t>C. </a:t>
                      </a:r>
                      <a:r>
                        <a:rPr lang="lo-LA" sz="1100" dirty="0"/>
                        <a:t>ການອົບ ແລະ ການນື່ງ(</a:t>
                      </a:r>
                      <a:r>
                        <a:rPr lang="en-US" sz="1100" dirty="0"/>
                        <a:t>Baking/Steaming)</a:t>
                      </a:r>
                      <a:br>
                        <a:rPr lang="en-US" sz="1100" dirty="0"/>
                      </a:br>
                      <a:r>
                        <a:rPr lang="en-US" sz="1100" dirty="0"/>
                        <a:t>D. </a:t>
                      </a:r>
                      <a:r>
                        <a:rPr lang="lo-LA" sz="1100" dirty="0"/>
                        <a:t>ທັງ </a:t>
                      </a:r>
                      <a:r>
                        <a:rPr lang="en-US" sz="1100" dirty="0"/>
                        <a:t>A, B </a:t>
                      </a:r>
                      <a:r>
                        <a:rPr lang="lo-LA" sz="1100" dirty="0"/>
                        <a:t>ແລະ </a:t>
                      </a:r>
                      <a:r>
                        <a:rPr lang="en-US" sz="1100" dirty="0"/>
                        <a:t>C</a:t>
                      </a: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dirty="0">
                          <a:latin typeface="Phetsarath OT" panose="02000500000000020004" pitchFamily="2" charset="0"/>
                          <a:cs typeface="Phetsarath OT" panose="02000500000000020004" pitchFamily="2" charset="0"/>
                        </a:rPr>
                        <a:t>D</a:t>
                      </a:r>
                    </a:p>
                    <a:p>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300620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375CA-CCE6-4076-87D1-66EEEB85C469}"/>
              </a:ext>
            </a:extLst>
          </p:cNvPr>
          <p:cNvSpPr>
            <a:spLocks noGrp="1"/>
          </p:cNvSpPr>
          <p:nvPr>
            <p:ph type="title"/>
          </p:nvPr>
        </p:nvSpPr>
        <p:spPr>
          <a:xfrm>
            <a:off x="64169" y="445025"/>
            <a:ext cx="8919410" cy="572700"/>
          </a:xfrm>
        </p:spPr>
        <p:txBody>
          <a:bodyPr/>
          <a:lstStyle/>
          <a:p>
            <a:r>
              <a:rPr lang="lo-LA" sz="3200" dirty="0">
                <a:latin typeface="Phetsarath OT" panose="02000500000000020004" pitchFamily="2" charset="0"/>
                <a:cs typeface="Phetsarath OT" panose="02000500000000020004" pitchFamily="2" charset="0"/>
              </a:rPr>
              <a:t>ບົດຮຽນຕໍ່ໄປ </a:t>
            </a:r>
            <a:br>
              <a:rPr lang="lo-LA" sz="3200" dirty="0">
                <a:latin typeface="Phetsarath OT" panose="02000500000000020004" pitchFamily="2" charset="0"/>
                <a:cs typeface="Phetsarath OT" panose="02000500000000020004" pitchFamily="2" charset="0"/>
              </a:rPr>
            </a:br>
            <a:r>
              <a:rPr lang="en-US" sz="3200" dirty="0">
                <a:latin typeface="Phetsarath OT" panose="02000500000000020004" pitchFamily="2" charset="0"/>
                <a:cs typeface="Phetsarath OT" panose="02000500000000020004" pitchFamily="2" charset="0"/>
              </a:rPr>
              <a:t>Next lesson</a:t>
            </a:r>
            <a:endParaRPr lang="en-US" sz="3200" dirty="0"/>
          </a:p>
        </p:txBody>
      </p:sp>
      <p:graphicFrame>
        <p:nvGraphicFramePr>
          <p:cNvPr id="3" name="Group 4">
            <a:extLst>
              <a:ext uri="{FF2B5EF4-FFF2-40B4-BE49-F238E27FC236}">
                <a16:creationId xmlns:a16="http://schemas.microsoft.com/office/drawing/2014/main" id="{D336CA3C-AECE-468B-950E-A1815288507E}"/>
              </a:ext>
            </a:extLst>
          </p:cNvPr>
          <p:cNvGraphicFramePr>
            <a:graphicFrameLocks noGrp="1"/>
          </p:cNvGraphicFramePr>
          <p:nvPr>
            <p:extLst>
              <p:ext uri="{D42A27DB-BD31-4B8C-83A1-F6EECF244321}">
                <p14:modId xmlns:p14="http://schemas.microsoft.com/office/powerpoint/2010/main" val="2271439014"/>
              </p:ext>
            </p:extLst>
          </p:nvPr>
        </p:nvGraphicFramePr>
        <p:xfrm>
          <a:off x="782425" y="1938087"/>
          <a:ext cx="7168221" cy="1847850"/>
        </p:xfrm>
        <a:graphic>
          <a:graphicData uri="http://schemas.openxmlformats.org/drawingml/2006/table">
            <a:tbl>
              <a:tblPr/>
              <a:tblGrid>
                <a:gridCol w="1423447">
                  <a:extLst>
                    <a:ext uri="{9D8B030D-6E8A-4147-A177-3AD203B41FA5}">
                      <a16:colId xmlns:a16="http://schemas.microsoft.com/office/drawing/2014/main" val="20000"/>
                    </a:ext>
                  </a:extLst>
                </a:gridCol>
                <a:gridCol w="5744774">
                  <a:extLst>
                    <a:ext uri="{9D8B030D-6E8A-4147-A177-3AD203B41FA5}">
                      <a16:colId xmlns:a16="http://schemas.microsoft.com/office/drawing/2014/main" val="20001"/>
                    </a:ext>
                  </a:extLst>
                </a:gridCol>
              </a:tblGrid>
              <a:tr h="184785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dirty="0">
                          <a:ln>
                            <a:noFill/>
                          </a:ln>
                          <a:solidFill>
                            <a:schemeClr val="tx1"/>
                          </a:solidFill>
                          <a:effectLst/>
                          <a:latin typeface="Phetsarath OT" panose="02000500000000000000" pitchFamily="2" charset="77"/>
                          <a:ea typeface="Arial Unicode MS" panose="020B0604020202020204" pitchFamily="34" charset="-128"/>
                          <a:cs typeface="Phetsarath OT" panose="02000500000000000000" pitchFamily="2" charset="77"/>
                        </a:rPr>
                        <a:t>Next Lesson Title</a:t>
                      </a:r>
                      <a:endParaRPr kumimoji="0" lang="en-US" altLang="ko-KR" sz="1800" b="0"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txBody>
                  <a:tcPr marL="68580" marR="68580" marT="34290" marB="34290"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lvl="0"/>
                      <a:r>
                        <a:rPr kumimoji="0" lang="en-US" altLang="ko-KR" sz="18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Next lesson Lesson </a:t>
                      </a:r>
                      <a:r>
                        <a:rPr kumimoji="0" lang="lo-LA" altLang="ko-KR" sz="18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6</a:t>
                      </a:r>
                      <a:r>
                        <a:rPr kumimoji="0" lang="en-US" altLang="ko-KR" sz="18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 </a:t>
                      </a:r>
                      <a:endParaRPr kumimoji="0" lang="lo-LA" altLang="ko-KR" sz="18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endParaRPr>
                    </a:p>
                    <a:p>
                      <a:pPr lvl="0"/>
                      <a:r>
                        <a:rPr kumimoji="0" lang="lo-LA" altLang="ko-KR" sz="1800" b="1" i="0" u="none" strike="noStrike" cap="none" normalizeH="0" baseline="0" dirty="0">
                          <a:ln>
                            <a:noFill/>
                          </a:ln>
                          <a:solidFill>
                            <a:schemeClr val="tx1"/>
                          </a:solidFill>
                          <a:effectLst/>
                          <a:latin typeface="Phetsarath OT" panose="02000500000000000000" pitchFamily="2" charset="77"/>
                          <a:ea typeface="Gulim" pitchFamily="34" charset="-127"/>
                          <a:cs typeface="Phetsarath OT" panose="02000500000000000000" pitchFamily="2" charset="77"/>
                        </a:rPr>
                        <a:t>1. </a:t>
                      </a:r>
                      <a:r>
                        <a:rPr lang="lo-LA" sz="1800" b="0" i="0" u="none" strike="noStrike" cap="none"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sym typeface="Arial"/>
                        </a:rPr>
                        <a:t>ວິທີການປະເມີນການຄໍ້າປະກັນສະບຽງອາຫານ ແລະ ໂພຊະນາການ </a:t>
                      </a:r>
                      <a:endParaRPr lang="en-US" sz="1800" b="0" kern="1200" dirty="0">
                        <a:solidFill>
                          <a:schemeClr val="tx1"/>
                        </a:solidFill>
                        <a:effectLst/>
                        <a:latin typeface="Phetsarath OT" panose="02000500000000000000" pitchFamily="2" charset="77"/>
                        <a:ea typeface="MS PGothic" panose="020B0600070205080204" pitchFamily="34" charset="-128"/>
                        <a:cs typeface="Phetsarath OT" panose="02000500000000000000" pitchFamily="2" charset="77"/>
                      </a:endParaRPr>
                    </a:p>
                  </a:txBody>
                  <a:tcPr marL="68580" marR="68580" marT="34290" marB="34290"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382553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solidFill>
            <a:srgbClr val="92D050"/>
          </a:solidFill>
        </p:spPr>
        <p:txBody>
          <a:bodyPr>
            <a:normAutofit/>
          </a:bodyPr>
          <a:lstStyle/>
          <a:p>
            <a:pPr algn="ctr"/>
            <a:r>
              <a:rPr lang="lo-LA" sz="3000" dirty="0">
                <a:solidFill>
                  <a:srgbClr val="00B0F0"/>
                </a:solidFill>
                <a:latin typeface="Phetsarath OT" panose="02000500000000020004" pitchFamily="2" charset="0"/>
                <a:cs typeface="Phetsarath OT" panose="02000500000000020004" pitchFamily="2" charset="0"/>
              </a:rPr>
              <a:t>ຜົນໄດ້ຮັບຈາກບົດຮຽນ</a:t>
            </a:r>
            <a:br>
              <a:rPr lang="lo-LA" sz="3000" dirty="0">
                <a:solidFill>
                  <a:srgbClr val="00B0F0"/>
                </a:solidFill>
                <a:latin typeface="Phetsarath OT" panose="02000500000000020004" pitchFamily="2" charset="0"/>
                <a:cs typeface="Phetsarath OT" panose="02000500000000020004" pitchFamily="2" charset="0"/>
              </a:rPr>
            </a:br>
            <a:r>
              <a:rPr lang="en-US" sz="3000" dirty="0"/>
              <a:t>Lesson learning outcomes </a:t>
            </a:r>
            <a:endParaRPr lang="en-US" sz="3000" dirty="0">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2000" dirty="0">
              <a:solidFill>
                <a:schemeClr val="tx1"/>
              </a:solidFill>
              <a:latin typeface="Phetsarath OT" panose="02000500000000020004" pitchFamily="2" charset="0"/>
              <a:cs typeface="Phetsarath OT" panose="02000500000000020004" pitchFamily="2"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kumimoji="0" lang="lo-LA"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rPr>
              <a:t>ອະທິບາຍໄດ້ວ່າການປຸງແຕ່ງອາຫານວິທີໃດຊ່ວຍຮັກສາຄຸນຄ່າທາງໂພຊະນາການ</a:t>
            </a:r>
            <a:r>
              <a:rPr kumimoji="0" lang="en-US"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rPr>
              <a:t>.</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lo-LA"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rPr>
              <a:t>ອະທິບາຍວິທີເກັບຮັກສາອາຫານສົດ ແລະ ອາຫານສຸກໃຫ້ຖືກສຸຂະອານາໄມ</a:t>
            </a:r>
            <a:r>
              <a:rPr kumimoji="0" lang="en-US"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rPr>
              <a:t>.</a:t>
            </a:r>
            <a:endParaRPr kumimoji="0" lang="lo-LA"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endParaRPr>
          </a:p>
          <a:p>
            <a:pPr marL="0" marR="0" lvl="0" indent="0" algn="l" defTabSz="914400" rtl="0" eaLnBrk="0" fontAlgn="base" latinLnBrk="0" hangingPunct="0">
              <a:lnSpc>
                <a:spcPct val="150000"/>
              </a:lnSpc>
              <a:spcBef>
                <a:spcPct val="0"/>
              </a:spcBef>
              <a:spcAft>
                <a:spcPct val="0"/>
              </a:spcAft>
              <a:buClrTx/>
              <a:buSzTx/>
              <a:buFontTx/>
              <a:buChar char="•"/>
              <a:tabLst/>
            </a:pPr>
            <a:r>
              <a:rPr lang="lo-LA" altLang="en-US" sz="2000" dirty="0">
                <a:solidFill>
                  <a:schemeClr val="tx1"/>
                </a:solidFill>
                <a:latin typeface="Phetsarath OT" panose="02000500000000020004" pitchFamily="2" charset="0"/>
                <a:cs typeface="Phetsarath OT" panose="02000500000000020004" pitchFamily="2" charset="0"/>
              </a:rPr>
              <a:t>ຮູ້ເຖີງການປະຕິບັດຕົວຈິງການສາທິດປຸງແຕ່ງອາຫານໃຫ້ແກ່ປະຊົນຊາໃນເຂດຊົນນະບົດ</a:t>
            </a:r>
            <a:endParaRPr kumimoji="0" lang="en-US" altLang="en-US" sz="2000" b="0" i="0" u="none" strike="noStrike" cap="none" normalizeH="0" baseline="0" dirty="0">
              <a:ln>
                <a:noFill/>
              </a:ln>
              <a:solidFill>
                <a:schemeClr val="tx1"/>
              </a:solidFill>
              <a:effectLst/>
              <a:latin typeface="Phetsarath OT" panose="02000500000000020004" pitchFamily="2" charset="0"/>
              <a:cs typeface="Phetsarath OT" panose="02000500000000020004" pitchFamily="2" charset="0"/>
            </a:endParaRPr>
          </a:p>
          <a:p>
            <a:pPr>
              <a:lnSpc>
                <a:spcPct val="150000"/>
              </a:lnSpc>
              <a:buFontTx/>
              <a:buChar char="-"/>
            </a:pPr>
            <a:endParaRPr lang="lo-LA" sz="2100" dirty="0">
              <a:solidFill>
                <a:srgbClr val="002060"/>
              </a:solidFill>
              <a:latin typeface="Phetsarath OT" panose="02000500000000020004" pitchFamily="2" charset="0"/>
              <a:ea typeface="Calibri" panose="020F0502020204030204" pitchFamily="34" charset="0"/>
              <a:cs typeface="Phetsarath OT" panose="02000500000000020004" pitchFamily="2" charset="0"/>
            </a:endParaRPr>
          </a:p>
          <a:p>
            <a:pPr>
              <a:lnSpc>
                <a:spcPct val="150000"/>
              </a:lnSpc>
              <a:buFontTx/>
              <a:buChar char="-"/>
            </a:pPr>
            <a:endParaRPr lang="en-US" sz="2100" dirty="0">
              <a:solidFill>
                <a:srgbClr val="002060"/>
              </a:solidFill>
              <a:latin typeface="Phetsarath OT" panose="02000500000000020004" pitchFamily="2" charset="0"/>
              <a:ea typeface="Calibri" panose="020F0502020204030204" pitchFamily="34" charset="0"/>
              <a:cs typeface="Phetsarath OT" panose="02000500000000020004" pitchFamily="2" charset="0"/>
            </a:endParaRPr>
          </a:p>
          <a:p>
            <a:pPr>
              <a:buFontTx/>
              <a:buChar char="-"/>
            </a:pPr>
            <a:endParaRPr lang="lo-LA" dirty="0">
              <a:latin typeface="Saysettha OT" panose="020B0504020207020204" pitchFamily="34" charset="-34"/>
              <a:cs typeface="Saysettha OT" panose="020B0504020207020204" pitchFamily="34" charset="-34"/>
            </a:endParaRPr>
          </a:p>
          <a:p>
            <a:pPr>
              <a:buFontTx/>
              <a:buChar char="-"/>
            </a:pPr>
            <a:endParaRPr lang="en-US" dirty="0">
              <a:latin typeface="Saysettha OT" panose="020B0504020207020204" pitchFamily="34" charset="-34"/>
              <a:cs typeface="Saysettha OT" panose="020B0504020207020204" pitchFamily="34" charset="-34"/>
            </a:endParaRP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4"/>
        <p:cNvGrpSpPr/>
        <p:nvPr/>
      </p:nvGrpSpPr>
      <p:grpSpPr>
        <a:xfrm>
          <a:off x="0" y="0"/>
          <a:ext cx="0" cy="0"/>
          <a:chOff x="0" y="0"/>
          <a:chExt cx="0" cy="0"/>
        </a:xfrm>
      </p:grpSpPr>
      <p:sp>
        <p:nvSpPr>
          <p:cNvPr id="2365" name="Google Shape;2365;p105"/>
          <p:cNvSpPr txBox="1">
            <a:spLocks noGrp="1"/>
          </p:cNvSpPr>
          <p:nvPr>
            <p:ph type="title"/>
          </p:nvPr>
        </p:nvSpPr>
        <p:spPr>
          <a:xfrm>
            <a:off x="1271250" y="1432350"/>
            <a:ext cx="6601500" cy="113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7200" dirty="0" err="1">
                <a:latin typeface="Phetsarath OT" panose="02000500000000000000" pitchFamily="2" charset="77"/>
                <a:ea typeface="Comic Sans MS"/>
                <a:cs typeface="Phetsarath OT" panose="02000500000000000000" pitchFamily="2" charset="77"/>
                <a:sym typeface="Comic Sans MS"/>
              </a:rPr>
              <a:t>ຂອບໃຈ</a:t>
            </a:r>
            <a:endParaRPr sz="7200" dirty="0">
              <a:latin typeface="Phetsarath OT" panose="02000500000000000000" pitchFamily="2" charset="77"/>
              <a:ea typeface="Comic Sans MS"/>
              <a:cs typeface="Phetsarath OT" panose="02000500000000000000" pitchFamily="2" charset="77"/>
              <a:sym typeface="Comic Sans MS"/>
            </a:endParaRPr>
          </a:p>
        </p:txBody>
      </p:sp>
      <p:sp>
        <p:nvSpPr>
          <p:cNvPr id="2366" name="Google Shape;2366;p105"/>
          <p:cNvSpPr txBox="1">
            <a:spLocks noGrp="1"/>
          </p:cNvSpPr>
          <p:nvPr>
            <p:ph type="subTitle" idx="1"/>
          </p:nvPr>
        </p:nvSpPr>
        <p:spPr>
          <a:xfrm>
            <a:off x="1271250" y="2571750"/>
            <a:ext cx="6601500" cy="202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err="1">
                <a:latin typeface="Phetsarath OT" panose="02000500000000000000" pitchFamily="2" charset="77"/>
                <a:ea typeface="Comic Sans MS"/>
                <a:cs typeface="Phetsarath OT" panose="02000500000000000000" pitchFamily="2" charset="77"/>
                <a:sym typeface="Comic Sans MS"/>
              </a:rPr>
              <a:t>ຄຳຖາມ</a:t>
            </a:r>
            <a:r>
              <a:rPr lang="en" sz="3600" b="1" dirty="0">
                <a:latin typeface="Phetsarath OT" panose="02000500000000000000" pitchFamily="2" charset="77"/>
                <a:ea typeface="Comic Sans MS"/>
                <a:cs typeface="Phetsarath OT" panose="02000500000000000000" pitchFamily="2" charset="77"/>
                <a:sym typeface="Comic Sans MS"/>
              </a:rPr>
              <a:t>?</a:t>
            </a:r>
            <a:endParaRPr sz="3600" dirty="0">
              <a:latin typeface="Phetsarath OT" panose="02000500000000000000" pitchFamily="2" charset="77"/>
              <a:ea typeface="Comic Sans MS"/>
              <a:cs typeface="Phetsarath OT" panose="02000500000000000000" pitchFamily="2" charset="77"/>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540D-4057-6B6E-0746-DC9E006B4436}"/>
              </a:ext>
            </a:extLst>
          </p:cNvPr>
          <p:cNvSpPr>
            <a:spLocks noGrp="1"/>
          </p:cNvSpPr>
          <p:nvPr>
            <p:ph type="title"/>
          </p:nvPr>
        </p:nvSpPr>
        <p:spPr>
          <a:xfrm>
            <a:off x="628650" y="247211"/>
            <a:ext cx="7886700" cy="994172"/>
          </a:xfrm>
          <a:solidFill>
            <a:srgbClr val="92D050"/>
          </a:solidFill>
        </p:spPr>
        <p:txBody>
          <a:bodyPr>
            <a:normAutofit/>
          </a:bodyPr>
          <a:lstStyle/>
          <a:p>
            <a:pPr algn="ctr"/>
            <a:r>
              <a:rPr lang="en-US" sz="3000" dirty="0" err="1">
                <a:solidFill>
                  <a:srgbClr val="0070C0"/>
                </a:solidFill>
                <a:latin typeface="Phetsarath OT" panose="02000500000000020004" pitchFamily="2" charset="0"/>
                <a:cs typeface="Phetsarath OT" panose="02000500000000020004" pitchFamily="2" charset="0"/>
              </a:rPr>
              <a:t>ຫົວຂໍ້ຫລັກ</a:t>
            </a:r>
            <a:r>
              <a:rPr lang="en-US" sz="3000" dirty="0">
                <a:solidFill>
                  <a:srgbClr val="0070C0"/>
                </a:solidFill>
                <a:latin typeface="Phetsarath OT" panose="02000500000000020004" pitchFamily="2" charset="0"/>
                <a:cs typeface="Phetsarath OT" panose="02000500000000020004" pitchFamily="2" charset="0"/>
              </a:rPr>
              <a:t> </a:t>
            </a:r>
            <a:br>
              <a:rPr lang="lo-LA" sz="3000" dirty="0">
                <a:solidFill>
                  <a:srgbClr val="0070C0"/>
                </a:solidFill>
                <a:latin typeface="Phetsarath OT" panose="02000500000000020004" pitchFamily="2" charset="0"/>
                <a:cs typeface="Phetsarath OT" panose="02000500000000020004" pitchFamily="2" charset="0"/>
              </a:rPr>
            </a:br>
            <a:r>
              <a:rPr lang="en-US" sz="3000" dirty="0"/>
              <a:t>Main Topics</a:t>
            </a:r>
            <a:endParaRPr lang="en-US" sz="3000" dirty="0">
              <a:solidFill>
                <a:srgbClr val="0070C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DFEEE42E-015F-CAB2-DE2E-1EDF5ED9FD49}"/>
              </a:ext>
            </a:extLst>
          </p:cNvPr>
          <p:cNvSpPr>
            <a:spLocks noGrp="1"/>
          </p:cNvSpPr>
          <p:nvPr>
            <p:ph idx="1"/>
          </p:nvPr>
        </p:nvSpPr>
        <p:spPr>
          <a:xfrm>
            <a:off x="628650" y="1467460"/>
            <a:ext cx="7886700" cy="1396652"/>
          </a:xfrm>
        </p:spPr>
        <p:txBody>
          <a:bodyPr>
            <a:normAutofit/>
          </a:bodyPr>
          <a:lstStyle/>
          <a:p>
            <a:pPr marL="342900" lvl="0" indent="-342900">
              <a:buFont typeface="Times New Roman" panose="02020603050405020304" pitchFamily="18" charset="0"/>
              <a:buAutoNum type="arabicPeriod"/>
            </a:pPr>
            <a:r>
              <a:rPr lang="lo-LA" sz="1800" dirty="0">
                <a:effectLst/>
                <a:latin typeface="Times New Roman" panose="02020603050405020304" pitchFamily="18" charset="0"/>
                <a:ea typeface="Times New Roman" panose="02020603050405020304" pitchFamily="18" charset="0"/>
                <a:cs typeface="Phetsarath OT" panose="02000500000000020004" pitchFamily="2" charset="0"/>
              </a:rPr>
              <a:t>ວິທີການປຸງແຕ່ງອາຫານທີ່ຮັກສາສານອາຫານ</a:t>
            </a:r>
            <a:endParaRPr lang="en-US" sz="1800" dirty="0">
              <a:effectLst/>
              <a:latin typeface="Times New Roman" panose="02020603050405020304" pitchFamily="18" charset="0"/>
              <a:ea typeface="Times New Roman" panose="02020603050405020304" pitchFamily="18" charset="0"/>
            </a:endParaRPr>
          </a:p>
          <a:p>
            <a:pPr marL="342900" lvl="0" indent="-342900">
              <a:buFont typeface="Times New Roman" panose="02020603050405020304" pitchFamily="18" charset="0"/>
              <a:buAutoNum type="arabicPeriod"/>
            </a:pPr>
            <a:r>
              <a:rPr lang="lo-LA" sz="1800" dirty="0">
                <a:effectLst/>
                <a:latin typeface="Times New Roman" panose="02020603050405020304" pitchFamily="18" charset="0"/>
                <a:ea typeface="Times New Roman" panose="02020603050405020304" pitchFamily="18" charset="0"/>
                <a:cs typeface="Phetsarath OT" panose="02000500000000020004" pitchFamily="2" charset="0"/>
              </a:rPr>
              <a:t>ການເກັບຮັກສາອາຫານເພື່ອໂພຊະນາການ </a:t>
            </a:r>
          </a:p>
          <a:p>
            <a:pPr marL="342900" lvl="0" indent="-342900">
              <a:buFont typeface="Times New Roman" panose="02020603050405020304" pitchFamily="18" charset="0"/>
              <a:buAutoNum type="arabicPeriod"/>
            </a:pPr>
            <a:r>
              <a:rPr lang="lo-LA" sz="1800" dirty="0">
                <a:latin typeface="Times New Roman" panose="02020603050405020304" pitchFamily="18" charset="0"/>
                <a:ea typeface="Times New Roman" panose="02020603050405020304" pitchFamily="18" charset="0"/>
                <a:cs typeface="Phetsarath OT" panose="02000500000000020004" pitchFamily="2" charset="0"/>
              </a:rPr>
              <a:t>ການປະຕິບັດຕົວຈີງການປຸງແຕ່ງອາຫານໃນກິດຈະກຳໂຄງການກະສິກຳເພືອໂພຊະນາການ</a:t>
            </a:r>
            <a:endParaRPr lang="en-US" sz="1800" dirty="0">
              <a:effectLst/>
              <a:latin typeface="Times New Roman" panose="02020603050405020304" pitchFamily="18" charset="0"/>
              <a:ea typeface="Times New Roman" panose="02020603050405020304" pitchFamily="18" charset="0"/>
            </a:endParaRPr>
          </a:p>
          <a:p>
            <a:pPr marL="0" indent="0" algn="just">
              <a:lnSpc>
                <a:spcPct val="150000"/>
              </a:lnSpc>
              <a:spcBef>
                <a:spcPts val="0"/>
              </a:spcBef>
              <a:buNone/>
            </a:pPr>
            <a:endParaRPr lang="en-US" dirty="0">
              <a:latin typeface="Phetsarath OT" panose="02000500000000020004" pitchFamily="2" charset="0"/>
              <a:cs typeface="Phetsarath OT" panose="02000500000000020004" pitchFamily="2" charset="0"/>
            </a:endParaRPr>
          </a:p>
        </p:txBody>
      </p:sp>
    </p:spTree>
    <p:extLst>
      <p:ext uri="{BB962C8B-B14F-4D97-AF65-F5344CB8AC3E}">
        <p14:creationId xmlns:p14="http://schemas.microsoft.com/office/powerpoint/2010/main" val="3614488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44661"/>
            <a:ext cx="7886700" cy="692511"/>
          </a:xfrm>
          <a:solidFill>
            <a:srgbClr val="92D050"/>
          </a:solidFill>
        </p:spPr>
        <p:txBody>
          <a:bodyPr/>
          <a:lstStyle/>
          <a:p>
            <a:pPr algn="ctr"/>
            <a:r>
              <a:rPr lang="lo-LA" dirty="0">
                <a:solidFill>
                  <a:srgbClr val="00B0F0"/>
                </a:solidFill>
                <a:latin typeface="Phetsarath OT" panose="02000500000000020004" pitchFamily="2" charset="0"/>
                <a:cs typeface="Phetsarath OT" panose="02000500000000020004" pitchFamily="2" charset="0"/>
              </a:rPr>
              <a:t>ຄຳສັບທີ່ສຳຄັນ </a:t>
            </a:r>
            <a:r>
              <a:rPr lang="en-US" b="1" dirty="0"/>
              <a:t>Keywords</a:t>
            </a:r>
            <a:endParaRPr lang="en-US"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3515560131"/>
              </p:ext>
            </p:extLst>
          </p:nvPr>
        </p:nvGraphicFramePr>
        <p:xfrm>
          <a:off x="647700" y="1025370"/>
          <a:ext cx="7867650" cy="3616452"/>
        </p:xfrm>
        <a:graphic>
          <a:graphicData uri="http://schemas.openxmlformats.org/drawingml/2006/table">
            <a:tbl>
              <a:tblPr/>
              <a:tblGrid>
                <a:gridCol w="1596131">
                  <a:extLst>
                    <a:ext uri="{9D8B030D-6E8A-4147-A177-3AD203B41FA5}">
                      <a16:colId xmlns:a16="http://schemas.microsoft.com/office/drawing/2014/main" val="20000"/>
                    </a:ext>
                  </a:extLst>
                </a:gridCol>
                <a:gridCol w="6271519">
                  <a:extLst>
                    <a:ext uri="{9D8B030D-6E8A-4147-A177-3AD203B41FA5}">
                      <a16:colId xmlns:a16="http://schemas.microsoft.com/office/drawing/2014/main" val="20001"/>
                    </a:ext>
                  </a:extLst>
                </a:gridCol>
              </a:tblGrid>
              <a:tr h="38862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defRPr/>
                      </a:pPr>
                      <a:r>
                        <a:rPr kumimoji="0" lang="lo-LA"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ຄຳສັບທີ່ສຳຄັນ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Keywords</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1" hangingPunct="1">
                        <a:lnSpc>
                          <a:spcPct val="100000"/>
                        </a:lnSpc>
                        <a:spcBef>
                          <a:spcPct val="0"/>
                        </a:spcBef>
                        <a:spcAft>
                          <a:spcPct val="0"/>
                        </a:spcAft>
                        <a:buClrTx/>
                        <a:buSzTx/>
                        <a:buFontTx/>
                        <a:buNone/>
                        <a:tabLst/>
                        <a:defRPr/>
                      </a:pPr>
                      <a:r>
                        <a:rPr lang="lo-LA" sz="1100" b="1" dirty="0">
                          <a:latin typeface="Phetsarath OT" panose="02000500000000020004" pitchFamily="2" charset="0"/>
                          <a:cs typeface="Phetsarath OT" panose="02000500000000020004" pitchFamily="2" charset="0"/>
                        </a:rPr>
                        <a:t>ຄຳນິຍາມ</a:t>
                      </a:r>
                      <a:r>
                        <a:rPr lang="lo-LA" sz="1100" dirty="0">
                          <a:latin typeface="Phetsarath OT" panose="02000500000000020004" pitchFamily="2" charset="0"/>
                          <a:cs typeface="Phetsarath OT" panose="02000500000000020004" pitchFamily="2" charset="0"/>
                        </a:rPr>
                        <a:t>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p>
                      <a:pPr marL="0" marR="0" lvl="0" indent="0" algn="ctr"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rgbClr val="FFFFFF"/>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62904">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lo-LA" sz="1200" dirty="0">
                          <a:latin typeface="Phetsarath OT" panose="02000500000000020004" pitchFamily="2" charset="0"/>
                          <a:cs typeface="Phetsarath OT" panose="02000500000000020004" pitchFamily="2" charset="0"/>
                        </a:rPr>
                        <a:t>ອາຫານເພື່ອສຸຂະພາບ</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200" dirty="0">
                          <a:latin typeface="Phetsarath OT" panose="02000500000000020004" pitchFamily="2" charset="0"/>
                          <a:cs typeface="Phetsarath OT" panose="02000500000000020004" pitchFamily="2" charset="0"/>
                        </a:rPr>
                        <a:t>ແມ່ນອາຫານທີ່ມີສານອາຫານທີ່ຈໍາເປັນແລະມີຄຸນນະພາບສູງ, ເຊັ່ນ ພື້ນຜັກ, ຜົວໄມ້, ທີ່ມີປະລິມານຂອງ ວິຕາມິນ ແລະ ແຮ່ທາດສູງທີ່ດີຕໍ່ຮ່າງກາຍ </a:t>
                      </a:r>
                      <a:r>
                        <a:rPr lang="en-US" sz="1200" b="1" dirty="0">
                          <a:latin typeface="Phetsarath OT" panose="02000500000000020004" pitchFamily="2" charset="0"/>
                          <a:cs typeface="Phetsarath OT" panose="02000500000000020004" pitchFamily="2" charset="0"/>
                        </a:rPr>
                        <a:t>Healthy food”</a:t>
                      </a:r>
                      <a:r>
                        <a:rPr lang="en-US" sz="1200" dirty="0">
                          <a:latin typeface="Phetsarath OT" panose="02000500000000020004" pitchFamily="2" charset="0"/>
                          <a:cs typeface="Phetsarath OT" panose="02000500000000020004" pitchFamily="2" charset="0"/>
                        </a:rPr>
                        <a:t> refers to foods that provide essential nutrients and are beneficial for maintaining good health. These include vegetables, fruits, whole grains, lean proteins, and foods rich in vitamins and minerals.</a:t>
                      </a:r>
                      <a:endParaRPr kumimoji="0" lang="en-US" sz="1200" b="0" i="0" u="none" strike="noStrike" kern="1200"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70866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pPr>
                      <a:r>
                        <a:rPr lang="en-GB" sz="1200" dirty="0" err="1">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ການປຸງແຕ່ງອາຫານເພື່ອສຸຂະພາບ</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lo-LA" sz="1200" dirty="0">
                          <a:latin typeface="Phetsarath OT" panose="02000500000000020004" pitchFamily="2" charset="0"/>
                          <a:cs typeface="Phetsarath OT" panose="02000500000000020004" pitchFamily="2" charset="0"/>
                        </a:rPr>
                        <a:t> ແມ່ນ ການເລືອກວັດຖຸດິບທີ່ສະອາດ ແລະ ມີປະໂຫຍດ, ການໃຊ້ວິທີປຸງອາຫານທີ່ຮັກສາຄຸນຄ່າສານອາຫານໄວ້ໃຫ້ໄດ້ຫຼາຍທີ່ສຸດ, ແລະ ຫຼຸດຜ່ອນສານທີ່ເປັນໂທດຕໍ່ຮ່າງກາຍ (ເຊັ່ນ ນ້ຳມັນ, ເກືອ, ນ້ຳຕານ) ເພື່ອໃຫ້ໄດ້ອາຫານທີ່ປອດໄພ ແລະ ມີປະໂຫຍດຕໍ່ສຸຂະພາບ.</a:t>
                      </a:r>
                    </a:p>
                    <a:p>
                      <a:r>
                        <a:rPr lang="en-US" sz="1200" b="1" dirty="0">
                          <a:latin typeface="Phetsarath OT" panose="02000500000000020004" pitchFamily="2" charset="0"/>
                          <a:cs typeface="Phetsarath OT" panose="02000500000000020004" pitchFamily="2" charset="0"/>
                        </a:rPr>
                        <a:t>Definition: Healthy Cooking</a:t>
                      </a:r>
                    </a:p>
                    <a:p>
                      <a:r>
                        <a:rPr lang="en-US" sz="1200" b="1" dirty="0">
                          <a:latin typeface="Phetsarath OT" panose="02000500000000020004" pitchFamily="2" charset="0"/>
                          <a:cs typeface="Phetsarath OT" panose="02000500000000020004" pitchFamily="2" charset="0"/>
                        </a:rPr>
                        <a:t>Healthy cooking</a:t>
                      </a:r>
                      <a:r>
                        <a:rPr lang="en-US" sz="1200" dirty="0">
                          <a:latin typeface="Phetsarath OT" panose="02000500000000020004" pitchFamily="2" charset="0"/>
                          <a:cs typeface="Phetsarath OT" panose="02000500000000020004" pitchFamily="2" charset="0"/>
                        </a:rPr>
                        <a:t> is the process of selecting clean and nutritious ingredients, using cooking methods that preserve the nutrients as much as possible, and reducing harmful substances (such as excessive oil, salt, and sugar) in order to prepare food that is safe, beneficial, and supportive of good health.</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44661"/>
            <a:ext cx="7886700" cy="692511"/>
          </a:xfrm>
          <a:solidFill>
            <a:srgbClr val="92D050"/>
          </a:solidFill>
        </p:spPr>
        <p:txBody>
          <a:bodyPr/>
          <a:lstStyle/>
          <a:p>
            <a:pPr algn="ctr"/>
            <a:r>
              <a:rPr lang="lo-LA" dirty="0">
                <a:solidFill>
                  <a:srgbClr val="00B0F0"/>
                </a:solidFill>
                <a:latin typeface="Phetsarath OT" panose="02000500000000020004" pitchFamily="2" charset="0"/>
                <a:cs typeface="Phetsarath OT" panose="02000500000000020004" pitchFamily="2" charset="0"/>
              </a:rPr>
              <a:t>ຄຳສັບທີ່ສຳຄັນ </a:t>
            </a:r>
            <a:r>
              <a:rPr lang="en-US" b="1" dirty="0"/>
              <a:t>Keywords</a:t>
            </a:r>
            <a:endParaRPr lang="en-US" b="1" dirty="0">
              <a:solidFill>
                <a:srgbClr val="00B0F0"/>
              </a:solidFill>
              <a:latin typeface="Phetsarath OT" panose="02000500000000020004" pitchFamily="2" charset="0"/>
              <a:cs typeface="Phetsarath OT" panose="02000500000000020004" pitchFamily="2" charset="0"/>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4064099835"/>
              </p:ext>
            </p:extLst>
          </p:nvPr>
        </p:nvGraphicFramePr>
        <p:xfrm>
          <a:off x="647700" y="1025370"/>
          <a:ext cx="7867650" cy="1775460"/>
        </p:xfrm>
        <a:graphic>
          <a:graphicData uri="http://schemas.openxmlformats.org/drawingml/2006/table">
            <a:tbl>
              <a:tblPr/>
              <a:tblGrid>
                <a:gridCol w="1836420">
                  <a:extLst>
                    <a:ext uri="{9D8B030D-6E8A-4147-A177-3AD203B41FA5}">
                      <a16:colId xmlns:a16="http://schemas.microsoft.com/office/drawing/2014/main" val="20000"/>
                    </a:ext>
                  </a:extLst>
                </a:gridCol>
                <a:gridCol w="6031230">
                  <a:extLst>
                    <a:ext uri="{9D8B030D-6E8A-4147-A177-3AD203B41FA5}">
                      <a16:colId xmlns:a16="http://schemas.microsoft.com/office/drawing/2014/main" val="20001"/>
                    </a:ext>
                  </a:extLst>
                </a:gridCol>
              </a:tblGrid>
              <a:tr h="38862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00000"/>
                        </a:lnSpc>
                        <a:spcBef>
                          <a:spcPct val="0"/>
                        </a:spcBef>
                        <a:spcAft>
                          <a:spcPct val="0"/>
                        </a:spcAft>
                        <a:buClrTx/>
                        <a:buSzTx/>
                        <a:buFontTx/>
                        <a:buNone/>
                        <a:tabLst/>
                        <a:defRPr/>
                      </a:pPr>
                      <a:r>
                        <a:rPr kumimoji="0" lang="lo-LA"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ຄຳສັບທີ່ສຳຄັນ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Keywords</a:t>
                      </a:r>
                    </a:p>
                    <a:p>
                      <a:pPr marL="0" marR="0" lvl="0" indent="0" algn="l"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1" fontAlgn="base" latinLnBrk="1" hangingPunct="1">
                        <a:lnSpc>
                          <a:spcPct val="100000"/>
                        </a:lnSpc>
                        <a:spcBef>
                          <a:spcPct val="0"/>
                        </a:spcBef>
                        <a:spcAft>
                          <a:spcPct val="0"/>
                        </a:spcAft>
                        <a:buClrTx/>
                        <a:buSzTx/>
                        <a:buFontTx/>
                        <a:buNone/>
                        <a:tabLst/>
                        <a:defRPr/>
                      </a:pPr>
                      <a:r>
                        <a:rPr lang="lo-LA" sz="1100" b="1" dirty="0">
                          <a:latin typeface="Phetsarath OT" panose="02000500000000020004" pitchFamily="2" charset="0"/>
                          <a:cs typeface="Phetsarath OT" panose="02000500000000020004" pitchFamily="2" charset="0"/>
                        </a:rPr>
                        <a:t>ຄຳນິຍາມ</a:t>
                      </a:r>
                      <a:r>
                        <a:rPr lang="lo-LA" sz="1100" dirty="0">
                          <a:latin typeface="Phetsarath OT" panose="02000500000000020004" pitchFamily="2" charset="0"/>
                          <a:cs typeface="Phetsarath OT" panose="02000500000000020004" pitchFamily="2" charset="0"/>
                        </a:rPr>
                        <a:t> </a:t>
                      </a:r>
                      <a:r>
                        <a:rPr kumimoji="0" lang="en-US" sz="1100" b="1" i="0" u="none" strike="noStrike" cap="none" normalizeH="0" baseline="0" dirty="0">
                          <a:ln>
                            <a:noFill/>
                          </a:ln>
                          <a:solidFill>
                            <a:schemeClr val="tx1"/>
                          </a:solidFill>
                          <a:effectLst/>
                          <a:latin typeface="Saysettha OT" panose="020B0504020207020204" pitchFamily="34" charset="-34"/>
                          <a:ea typeface="MS PGothic" panose="020B0600070205080204" pitchFamily="34" charset="-128"/>
                          <a:cs typeface="Saysettha OT" panose="020B0504020207020204" pitchFamily="34" charset="-34"/>
                        </a:rPr>
                        <a:t>Definition</a:t>
                      </a:r>
                    </a:p>
                    <a:p>
                      <a:pPr marL="0" marR="0" lvl="0" indent="0" algn="ctr" defTabSz="914400" rtl="0" eaLnBrk="1" fontAlgn="base" latinLnBrk="1" hangingPunct="1">
                        <a:lnSpc>
                          <a:spcPct val="100000"/>
                        </a:lnSpc>
                        <a:spcBef>
                          <a:spcPct val="0"/>
                        </a:spcBef>
                        <a:spcAft>
                          <a:spcPct val="0"/>
                        </a:spcAft>
                        <a:buClrTx/>
                        <a:buSzTx/>
                        <a:buFontTx/>
                        <a:buNone/>
                        <a:tabLst/>
                      </a:pPr>
                      <a:endParaRPr kumimoji="0" lang="en-US" sz="1100" b="1" i="0" u="none" strike="noStrike" cap="none" normalizeH="0" baseline="0" dirty="0">
                        <a:ln>
                          <a:noFill/>
                        </a:ln>
                        <a:solidFill>
                          <a:srgbClr val="FFFFFF"/>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marL="68580" marR="68580" marT="34290" marB="3429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08660">
                <a:tc>
                  <a:txBody>
                    <a:bodyPr/>
                    <a:lstStyle/>
                    <a:p>
                      <a:pPr marL="0" marR="0" lvl="0" indent="0" algn="l" defTabSz="914400" rtl="0" eaLnBrk="1" fontAlgn="base" latinLnBrk="1" hangingPunct="1">
                        <a:lnSpc>
                          <a:spcPct val="100000"/>
                        </a:lnSpc>
                        <a:spcBef>
                          <a:spcPct val="0"/>
                        </a:spcBef>
                        <a:spcAft>
                          <a:spcPct val="0"/>
                        </a:spcAft>
                        <a:buClrTx/>
                        <a:buSzTx/>
                        <a:buFontTx/>
                        <a:buNone/>
                        <a:tabLst/>
                      </a:pPr>
                      <a:r>
                        <a:rPr lang="en-GB" sz="1200" dirty="0" err="1">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ການຮັກສາ</a:t>
                      </a:r>
                      <a:r>
                        <a:rPr lang="lo-LA" sz="1200" dirty="0">
                          <a:solidFill>
                            <a:srgbClr val="002060"/>
                          </a:solidFill>
                          <a:effectLst/>
                          <a:latin typeface="Phetsarath OT" panose="02000500000000020004" pitchFamily="2" charset="0"/>
                          <a:ea typeface="Calibri" panose="020F0502020204030204" pitchFamily="34" charset="0"/>
                          <a:cs typeface="Phetsarath OT" panose="02000500000000020004" pitchFamily="2" charset="0"/>
                        </a:rPr>
                        <a:t>ອາຫານ</a:t>
                      </a:r>
                      <a:endParaRPr kumimoji="0" lang="en-US" sz="1200" b="0" i="0" u="none" strike="noStrike" cap="none" normalizeH="0" baseline="0" dirty="0">
                        <a:ln>
                          <a:noFill/>
                        </a:ln>
                        <a:solidFill>
                          <a:srgbClr val="000000"/>
                        </a:solidFill>
                        <a:effectLst/>
                        <a:latin typeface="Phetsarath OT" panose="02000500000000020004" pitchFamily="2" charset="0"/>
                        <a:ea typeface="MS PGothic" panose="020B0600070205080204" pitchFamily="34" charset="-128"/>
                        <a:cs typeface="Phetsarath OT" panose="02000500000000020004" pitchFamily="2"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r>
                        <a:rPr lang="lo-LA" sz="1200" b="1" dirty="0">
                          <a:latin typeface="Phetsarath OT" panose="02000500000000020004" pitchFamily="2" charset="0"/>
                          <a:cs typeface="Phetsarath OT" panose="02000500000000020004" pitchFamily="2" charset="0"/>
                        </a:rPr>
                        <a:t>ການຮັກສາອາຫານ</a:t>
                      </a:r>
                      <a:r>
                        <a:rPr lang="lo-LA" sz="1200" dirty="0">
                          <a:latin typeface="Phetsarath OT" panose="02000500000000020004" pitchFamily="2" charset="0"/>
                          <a:cs typeface="Phetsarath OT" panose="02000500000000020004" pitchFamily="2" charset="0"/>
                        </a:rPr>
                        <a:t> ແມ່ນ ຂະບວນການເກັບຮັກສາ ຫຼື ຈັດການອາຫານໃຫ້ຢູ່ໄດ້ດົນ ໂດຍບໍ່ເນ່າເສຍ ຫຼື ເສື່ອມຄຸນຄ່າທາງໂພຊະນາການ, ໂດຍອາດໃຊ້ວິທີຕ່າງໆ ເຊັ່ນ: ແຊ່ເຢັນ, ແຊ່ແຂງ, ຕາກແຫ້ງ, ເກືອບ, ຫຼື ການບັນຈຸກະປ໋ອງ.</a:t>
                      </a:r>
                    </a:p>
                    <a:p>
                      <a:r>
                        <a:rPr lang="en-US" sz="1200" b="1" dirty="0">
                          <a:latin typeface="Phetsarath OT" panose="02000500000000020004" pitchFamily="2" charset="0"/>
                          <a:cs typeface="Phetsarath OT" panose="02000500000000020004" pitchFamily="2" charset="0"/>
                        </a:rPr>
                        <a:t>Definition: Food Preservation</a:t>
                      </a:r>
                    </a:p>
                    <a:p>
                      <a:r>
                        <a:rPr lang="en-US" sz="1200" b="1" dirty="0">
                          <a:latin typeface="Phetsarath OT" panose="02000500000000020004" pitchFamily="2" charset="0"/>
                          <a:cs typeface="Phetsarath OT" panose="02000500000000020004" pitchFamily="2" charset="0"/>
                        </a:rPr>
                        <a:t>Food preservation</a:t>
                      </a:r>
                      <a:r>
                        <a:rPr lang="en-US" sz="1200" dirty="0">
                          <a:latin typeface="Phetsarath OT" panose="02000500000000020004" pitchFamily="2" charset="0"/>
                          <a:cs typeface="Phetsarath OT" panose="02000500000000020004" pitchFamily="2" charset="0"/>
                        </a:rPr>
                        <a:t> is the process of storing or managing food so that it can last longer without spoiling or losing its nutritional value. This can be done through various methods such as refrigeration, freezing, drying, salting, or canning.</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274260520"/>
                  </a:ext>
                </a:extLst>
              </a:tr>
            </a:tbl>
          </a:graphicData>
        </a:graphic>
      </p:graphicFrame>
    </p:spTree>
    <p:extLst>
      <p:ext uri="{BB962C8B-B14F-4D97-AF65-F5344CB8AC3E}">
        <p14:creationId xmlns:p14="http://schemas.microsoft.com/office/powerpoint/2010/main" val="1313874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628650" y="273845"/>
            <a:ext cx="7886700" cy="867078"/>
          </a:xfrm>
          <a:solidFill>
            <a:srgbClr val="92D050"/>
          </a:solidFill>
        </p:spPr>
        <p:txBody>
          <a:bodyPr>
            <a:normAutofit/>
          </a:bodyPr>
          <a:lstStyle/>
          <a:p>
            <a:r>
              <a:rPr lang="lo-LA" altLang="en-US" sz="2700" b="0" dirty="0">
                <a:solidFill>
                  <a:srgbClr val="1F1F1F"/>
                </a:solidFill>
                <a:latin typeface="Phetsarath OT" panose="02000500000000020004" pitchFamily="2" charset="0"/>
                <a:cs typeface="Phetsarath OT" panose="02000500000000020004" pitchFamily="2" charset="0"/>
              </a:rPr>
              <a:t>ແບບສອບຖາມກ່ອນ</a:t>
            </a:r>
            <a:r>
              <a:rPr lang="en-US" altLang="en-US" sz="2700" b="0" dirty="0">
                <a:solidFill>
                  <a:schemeClr val="tx1"/>
                </a:solidFill>
                <a:latin typeface="Phetsarath OT" panose="02000500000000020004" pitchFamily="2" charset="0"/>
                <a:cs typeface="Phetsarath OT" panose="02000500000000020004" pitchFamily="2" charset="0"/>
              </a:rPr>
              <a:t> </a:t>
            </a:r>
            <a:r>
              <a:rPr lang="lo-LA" altLang="en-US" sz="2700" b="0" dirty="0">
                <a:solidFill>
                  <a:schemeClr val="tx1"/>
                </a:solidFill>
                <a:latin typeface="Phetsarath OT" panose="02000500000000020004" pitchFamily="2" charset="0"/>
                <a:cs typeface="Phetsarath OT" panose="02000500000000020004" pitchFamily="2" charset="0"/>
              </a:rPr>
              <a:t>ເຂົ້າຮຽນ </a:t>
            </a:r>
            <a:r>
              <a:rPr lang="en-US" sz="2700" dirty="0"/>
              <a:t>Pre-quiz</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628650" y="1140922"/>
            <a:ext cx="7886700" cy="1006965"/>
          </a:xfrm>
        </p:spPr>
        <p:txBody>
          <a:bodyPr>
            <a:normAutofit/>
          </a:bodyPr>
          <a:lstStyle/>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7</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2231386445"/>
              </p:ext>
            </p:extLst>
          </p:nvPr>
        </p:nvGraphicFramePr>
        <p:xfrm>
          <a:off x="529389" y="1160498"/>
          <a:ext cx="8085222" cy="3394958"/>
        </p:xfrm>
        <a:graphic>
          <a:graphicData uri="http://schemas.openxmlformats.org/drawingml/2006/table">
            <a:tbl>
              <a:tblPr firstRow="1" bandRow="1">
                <a:tableStyleId>{5C22544A-7EE6-4342-B048-85BDC9FD1C3A}</a:tableStyleId>
              </a:tblPr>
              <a:tblGrid>
                <a:gridCol w="2021306">
                  <a:extLst>
                    <a:ext uri="{9D8B030D-6E8A-4147-A177-3AD203B41FA5}">
                      <a16:colId xmlns:a16="http://schemas.microsoft.com/office/drawing/2014/main" val="20000"/>
                    </a:ext>
                  </a:extLst>
                </a:gridCol>
                <a:gridCol w="2996665">
                  <a:extLst>
                    <a:ext uri="{9D8B030D-6E8A-4147-A177-3AD203B41FA5}">
                      <a16:colId xmlns:a16="http://schemas.microsoft.com/office/drawing/2014/main" val="20001"/>
                    </a:ext>
                  </a:extLst>
                </a:gridCol>
                <a:gridCol w="664790">
                  <a:extLst>
                    <a:ext uri="{9D8B030D-6E8A-4147-A177-3AD203B41FA5}">
                      <a16:colId xmlns:a16="http://schemas.microsoft.com/office/drawing/2014/main" val="20002"/>
                    </a:ext>
                  </a:extLst>
                </a:gridCol>
                <a:gridCol w="2402461">
                  <a:extLst>
                    <a:ext uri="{9D8B030D-6E8A-4147-A177-3AD203B41FA5}">
                      <a16:colId xmlns:a16="http://schemas.microsoft.com/office/drawing/2014/main" val="20003"/>
                    </a:ext>
                  </a:extLst>
                </a:gridCol>
              </a:tblGrid>
              <a:tr h="338438">
                <a:tc>
                  <a:txBody>
                    <a:bodyPr/>
                    <a:lstStyle/>
                    <a:p>
                      <a:r>
                        <a:rPr lang="en-US" sz="900" b="0" dirty="0"/>
                        <a:t>Questions</a:t>
                      </a:r>
                    </a:p>
                  </a:txBody>
                  <a:tcPr marL="68580" marR="68580" marT="32059" marB="32059"/>
                </a:tc>
                <a:tc>
                  <a:txBody>
                    <a:bodyPr/>
                    <a:lstStyle/>
                    <a:p>
                      <a:r>
                        <a:rPr lang="en-US" sz="900" b="0" dirty="0"/>
                        <a:t>Possible answer</a:t>
                      </a:r>
                    </a:p>
                  </a:txBody>
                  <a:tcPr marL="68580" marR="68580" marT="32059" marB="32059"/>
                </a:tc>
                <a:tc>
                  <a:txBody>
                    <a:bodyPr/>
                    <a:lstStyle/>
                    <a:p>
                      <a:r>
                        <a:rPr lang="en-US" sz="900" b="0" dirty="0"/>
                        <a:t>Correct Answer</a:t>
                      </a:r>
                    </a:p>
                  </a:txBody>
                  <a:tcPr marL="68580" marR="68580" marT="32059" marB="32059"/>
                </a:tc>
                <a:tc>
                  <a:txBody>
                    <a:bodyPr/>
                    <a:lstStyle/>
                    <a:p>
                      <a:r>
                        <a:rPr lang="en-US" sz="900" b="0" dirty="0"/>
                        <a:t>Feedback</a:t>
                      </a:r>
                    </a:p>
                  </a:txBody>
                  <a:tcPr marL="68580" marR="68580" marT="32059" marB="32059"/>
                </a:tc>
                <a:extLst>
                  <a:ext uri="{0D108BD9-81ED-4DB2-BD59-A6C34878D82A}">
                    <a16:rowId xmlns:a16="http://schemas.microsoft.com/office/drawing/2014/main" val="10000"/>
                  </a:ext>
                </a:extLst>
              </a:tr>
              <a:tr h="916604">
                <a:tc>
                  <a:txBody>
                    <a:bodyPr/>
                    <a:lstStyle/>
                    <a:p>
                      <a:pPr marL="228600" indent="-228600">
                        <a:buAutoNum type="arabicPeriod"/>
                      </a:pPr>
                      <a:r>
                        <a:rPr lang="lo-LA" sz="1100" b="1" dirty="0">
                          <a:latin typeface="Phetsarath OT" panose="02000500000000020004" pitchFamily="2" charset="0"/>
                          <a:cs typeface="Phetsarath OT" panose="02000500000000020004" pitchFamily="2" charset="0"/>
                        </a:rPr>
                        <a:t>ວິທີການປຸງແຕ່ງໃດຊ່ວຍຮັກສາສານອາຫານໃນຜັກ ແລະ ໝາກໄມ້</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t>A. </a:t>
                      </a:r>
                      <a:r>
                        <a:rPr lang="lo-LA" sz="1100" dirty="0"/>
                        <a:t>ການນື່ງ</a:t>
                      </a:r>
                      <a:br>
                        <a:rPr lang="en-US" sz="1100" dirty="0"/>
                      </a:br>
                      <a:r>
                        <a:rPr lang="en-US" sz="1100" dirty="0"/>
                        <a:t>B. </a:t>
                      </a:r>
                      <a:r>
                        <a:rPr lang="lo-LA" sz="1100" dirty="0"/>
                        <a:t>ການຂົ້ວ</a:t>
                      </a:r>
                      <a:br>
                        <a:rPr lang="en-US" sz="1100" dirty="0"/>
                      </a:br>
                      <a:r>
                        <a:rPr lang="en-US" sz="1100" dirty="0"/>
                        <a:t>C. </a:t>
                      </a:r>
                      <a:r>
                        <a:rPr lang="lo-LA" sz="1100" dirty="0"/>
                        <a:t>ການຈື່ນອາຫານ</a:t>
                      </a:r>
                      <a:br>
                        <a:rPr lang="en-US" sz="1100" dirty="0"/>
                      </a:br>
                      <a:r>
                        <a:rPr lang="en-US" sz="1100" dirty="0"/>
                        <a:t>D. </a:t>
                      </a:r>
                      <a:r>
                        <a:rPr lang="lo-LA" sz="1100" dirty="0"/>
                        <a:t>ການຕົ່ມທີ່ໃຊ້ນໍ້າຫຼາຍ</a:t>
                      </a:r>
                      <a:endParaRPr lang="en-US" sz="1100" dirty="0"/>
                    </a:p>
                    <a:p>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A</a:t>
                      </a:r>
                    </a:p>
                  </a:txBody>
                  <a:tcPr marL="68580" marR="68580" marT="32059" marB="32059"/>
                </a:tc>
                <a:tc>
                  <a:txBody>
                    <a:bodyPr/>
                    <a:lstStyle/>
                    <a:p>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extLst>
                  <a:ext uri="{0D108BD9-81ED-4DB2-BD59-A6C34878D82A}">
                    <a16:rowId xmlns:a16="http://schemas.microsoft.com/office/drawing/2014/main" val="10001"/>
                  </a:ext>
                </a:extLst>
              </a:tr>
              <a:tr h="704198">
                <a:tc>
                  <a:txBody>
                    <a:bodyPr/>
                    <a:lstStyle/>
                    <a:p>
                      <a:r>
                        <a:rPr lang="en-US" sz="1100" b="1" dirty="0"/>
                        <a:t>2. </a:t>
                      </a:r>
                      <a:r>
                        <a:rPr lang="lo-LA" sz="1100" b="1" dirty="0"/>
                        <a:t>ວີທີການປຸງແຕ່ງແບບໃດຊ່ວຍປ້ອງການວິຕາມິນໃນອາຫານ</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br>
                        <a:rPr lang="en-US" sz="1100" dirty="0"/>
                      </a:br>
                      <a:r>
                        <a:rPr lang="en-US" sz="1100" dirty="0"/>
                        <a:t>A</a:t>
                      </a:r>
                      <a:r>
                        <a:rPr lang="lo-LA" sz="1100" dirty="0"/>
                        <a:t>ບໍ່ໃຊ້ນ້ໍາຫຼາຍ</a:t>
                      </a:r>
                      <a:br>
                        <a:rPr lang="lo-LA" sz="1100" dirty="0"/>
                      </a:br>
                      <a:r>
                        <a:rPr lang="en-US" sz="1100" dirty="0"/>
                        <a:t>B. </a:t>
                      </a:r>
                      <a:r>
                        <a:rPr lang="lo-LA" sz="1100" dirty="0"/>
                        <a:t>ອາຫານຖືກອົບໃນໃຊ້ໄຟອອນ</a:t>
                      </a:r>
                      <a:br>
                        <a:rPr lang="lo-LA" sz="1100" dirty="0"/>
                      </a:br>
                      <a:r>
                        <a:rPr lang="en-US" sz="1100" dirty="0"/>
                        <a:t>C. </a:t>
                      </a:r>
                      <a:r>
                        <a:rPr lang="lo-LA" sz="1100" dirty="0"/>
                        <a:t>ສານອາຫານບໍ່ຖືກລ້າງອອກ</a:t>
                      </a:r>
                      <a:br>
                        <a:rPr lang="lo-LA" sz="1100" dirty="0"/>
                      </a:br>
                      <a:r>
                        <a:rPr lang="en-US" sz="1100" dirty="0"/>
                        <a:t>D. </a:t>
                      </a:r>
                      <a:r>
                        <a:rPr lang="lo-LA" sz="1100" dirty="0"/>
                        <a:t>ທັງ </a:t>
                      </a:r>
                      <a:r>
                        <a:rPr lang="en-US" sz="1100" dirty="0"/>
                        <a:t>A, B </a:t>
                      </a:r>
                      <a:r>
                        <a:rPr lang="lo-LA" sz="1100" dirty="0"/>
                        <a:t>ແລະ </a:t>
                      </a:r>
                      <a:r>
                        <a:rPr lang="en-US" sz="1100" dirty="0"/>
                        <a:t>C</a:t>
                      </a:r>
                      <a:endParaRPr lang="lo-LA" sz="1100" dirty="0">
                        <a:latin typeface="Phetsarath OT" panose="02000500000000020004" pitchFamily="2" charset="0"/>
                        <a:cs typeface="Phetsarath OT" panose="02000500000000020004" pitchFamily="2" charset="0"/>
                      </a:endParaRPr>
                    </a:p>
                  </a:txBody>
                  <a:tcPr marL="68580" marR="68580" marT="32059" marB="32059"/>
                </a:tc>
                <a:tc>
                  <a:txBody>
                    <a:bodyPr/>
                    <a:lstStyle/>
                    <a:p>
                      <a:r>
                        <a:rPr lang="en-US" sz="1100" dirty="0">
                          <a:latin typeface="Phetsarath OT" panose="02000500000000020004" pitchFamily="2" charset="0"/>
                          <a:cs typeface="Phetsarath OT" panose="02000500000000020004" pitchFamily="2" charset="0"/>
                        </a:rPr>
                        <a:t>D</a:t>
                      </a: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2"/>
                  </a:ext>
                </a:extLst>
              </a:tr>
              <a:tr h="964583">
                <a:tc>
                  <a:txBody>
                    <a:bodyPr/>
                    <a:lstStyle/>
                    <a:p>
                      <a:r>
                        <a:rPr lang="lo-LA" sz="1100" b="1" dirty="0"/>
                        <a:t>3.ວິທີໃດທີ່ຊ່ວຍປ້ອງກັນການເສຍຫາຍຂອງອາຫານ?</a:t>
                      </a:r>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pPr marL="0" indent="0">
                        <a:buNone/>
                      </a:pPr>
                      <a:br>
                        <a:rPr lang="lo-LA" sz="1100" dirty="0"/>
                      </a:br>
                      <a:r>
                        <a:rPr lang="en-US" sz="1100" dirty="0"/>
                        <a:t>A. </a:t>
                      </a:r>
                      <a:r>
                        <a:rPr lang="lo-LA" sz="1100" dirty="0"/>
                        <a:t>ການແກ້ວ (</a:t>
                      </a:r>
                      <a:r>
                        <a:rPr lang="en-US" sz="1100" dirty="0"/>
                        <a:t>Canning)</a:t>
                      </a:r>
                      <a:br>
                        <a:rPr lang="en-US" sz="1100" dirty="0"/>
                      </a:br>
                      <a:r>
                        <a:rPr lang="en-US" sz="1100" dirty="0"/>
                        <a:t>B. </a:t>
                      </a:r>
                      <a:r>
                        <a:rPr lang="lo-LA" sz="1100" dirty="0"/>
                        <a:t>ການຕົກອາຫານໃນນ້ໍານ້ອຍ (</a:t>
                      </a:r>
                      <a:r>
                        <a:rPr lang="en-US" sz="1100" dirty="0"/>
                        <a:t>Boiling with little water)</a:t>
                      </a:r>
                      <a:br>
                        <a:rPr lang="en-US" sz="1100" dirty="0"/>
                      </a:br>
                      <a:r>
                        <a:rPr lang="en-US" sz="1100" dirty="0"/>
                        <a:t>C. </a:t>
                      </a:r>
                      <a:r>
                        <a:rPr lang="lo-LA" sz="1100" dirty="0"/>
                        <a:t>ການອົບແບບໃຫ້ເອົາໄດ້ອາຫານຮຸ່ມ (</a:t>
                      </a:r>
                      <a:r>
                        <a:rPr lang="en-US" sz="1100" dirty="0"/>
                        <a:t>Baking/Steaming)</a:t>
                      </a:r>
                      <a:br>
                        <a:rPr lang="en-US" sz="1100" dirty="0"/>
                      </a:br>
                      <a:r>
                        <a:rPr lang="en-US" sz="1100" dirty="0"/>
                        <a:t>D. </a:t>
                      </a:r>
                      <a:r>
                        <a:rPr lang="lo-LA" sz="1100" dirty="0"/>
                        <a:t>ທັງ </a:t>
                      </a:r>
                      <a:r>
                        <a:rPr lang="en-US" sz="1100" dirty="0"/>
                        <a:t>A, B </a:t>
                      </a:r>
                      <a:r>
                        <a:rPr lang="lo-LA" sz="1100" dirty="0"/>
                        <a:t>ແລະ </a:t>
                      </a:r>
                      <a:r>
                        <a:rPr lang="en-US" sz="1100" dirty="0"/>
                        <a:t>C</a:t>
                      </a:r>
                      <a:endParaRPr lang="en-US" sz="1100" kern="1200" dirty="0">
                        <a:solidFill>
                          <a:schemeClr val="dk1"/>
                        </a:solidFill>
                        <a:latin typeface="Phetsarath OT" panose="02000500000000020004" pitchFamily="2" charset="0"/>
                        <a:ea typeface="+mn-ea"/>
                        <a:cs typeface="Phetsarath OT" panose="02000500000000020004" pitchFamily="2" charset="0"/>
                      </a:endParaRPr>
                    </a:p>
                  </a:txBody>
                  <a:tcPr marL="68580" marR="68580" marT="32059" marB="32059"/>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dirty="0">
                          <a:latin typeface="Phetsarath OT" panose="02000500000000020004" pitchFamily="2" charset="0"/>
                          <a:cs typeface="Phetsarath OT" panose="02000500000000020004" pitchFamily="2" charset="0"/>
                        </a:rPr>
                        <a:t>D</a:t>
                      </a:r>
                    </a:p>
                    <a:p>
                      <a:endParaRPr lang="en-US" sz="1100" dirty="0">
                        <a:latin typeface="Phetsarath OT" panose="02000500000000020004" pitchFamily="2" charset="0"/>
                        <a:cs typeface="Phetsarath OT" panose="02000500000000020004" pitchFamily="2" charset="0"/>
                      </a:endParaRPr>
                    </a:p>
                  </a:txBody>
                  <a:tcPr marL="68580" marR="68580" marT="32059" marB="32059"/>
                </a:tc>
                <a:tc>
                  <a:txBody>
                    <a:bodyPr/>
                    <a:lstStyle/>
                    <a:p>
                      <a:endParaRPr lang="en-US" sz="1100" dirty="0">
                        <a:latin typeface="Phetsarath OT" panose="02000500000000020004" pitchFamily="2" charset="0"/>
                        <a:cs typeface="Phetsarath OT" panose="02000500000000020004" pitchFamily="2" charset="0"/>
                      </a:endParaRPr>
                    </a:p>
                  </a:txBody>
                  <a:tcPr marL="68580" marR="68580" marT="32059" marB="32059"/>
                </a:tc>
                <a:extLst>
                  <a:ext uri="{0D108BD9-81ED-4DB2-BD59-A6C34878D82A}">
                    <a16:rowId xmlns:a16="http://schemas.microsoft.com/office/drawing/2014/main" val="10003"/>
                  </a:ext>
                </a:extLst>
              </a:tr>
            </a:tbl>
          </a:graphicData>
        </a:graphic>
      </p:graphicFrame>
      <p:sp>
        <p:nvSpPr>
          <p:cNvPr id="6" name="Rectangle 1">
            <a:extLst>
              <a:ext uri="{FF2B5EF4-FFF2-40B4-BE49-F238E27FC236}">
                <a16:creationId xmlns:a16="http://schemas.microsoft.com/office/drawing/2014/main" id="{7B14A151-76EB-4567-83E8-994CA764BAB9}"/>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
        <p:nvSpPr>
          <p:cNvPr id="7" name="Rectangle 2">
            <a:extLst>
              <a:ext uri="{FF2B5EF4-FFF2-40B4-BE49-F238E27FC236}">
                <a16:creationId xmlns:a16="http://schemas.microsoft.com/office/drawing/2014/main" id="{F003C1D0-302A-4B51-AE1D-F5B7A3AE475F}"/>
              </a:ext>
            </a:extLst>
          </p:cNvPr>
          <p:cNvSpPr>
            <a:spLocks noChangeArrowheads="1"/>
          </p:cNvSpPr>
          <p:nvPr/>
        </p:nvSpPr>
        <p:spPr bwMode="auto">
          <a:xfrm>
            <a:off x="0" y="77191"/>
            <a:ext cx="65" cy="1885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522" rIns="0" bIns="-9522" numCol="1" anchor="ctr" anchorCtr="0" compatLnSpc="1">
            <a:prstTxWarp prst="textNoShape">
              <a:avLst/>
            </a:prstTxWarp>
            <a:spAutoFit/>
          </a:bodyPr>
          <a:lstStyle/>
          <a:p>
            <a:pPr defTabSz="685800" eaLnBrk="0" fontAlgn="base" hangingPunct="0">
              <a:spcBef>
                <a:spcPct val="0"/>
              </a:spcBef>
              <a:spcAft>
                <a:spcPct val="0"/>
              </a:spcAft>
              <a:buClrTx/>
            </a:pPr>
            <a:endParaRPr lang="en-US" altLang="en-US" sz="1350" dirty="0">
              <a:solidFill>
                <a:schemeClr val="tx1"/>
              </a:solidFill>
              <a:latin typeface="Arial" panose="020B0604020202020204" pitchFamily="34" charset="0"/>
            </a:endParaRPr>
          </a:p>
        </p:txBody>
      </p:sp>
    </p:spTree>
    <p:extLst>
      <p:ext uri="{BB962C8B-B14F-4D97-AF65-F5344CB8AC3E}">
        <p14:creationId xmlns:p14="http://schemas.microsoft.com/office/powerpoint/2010/main" val="2557879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708549" y="939998"/>
            <a:ext cx="7886700" cy="3263504"/>
          </a:xfrm>
        </p:spPr>
        <p:txBody>
          <a:bodyPr anchor="ctr">
            <a:normAutofit/>
          </a:bodyPr>
          <a:lstStyle/>
          <a:p>
            <a:pPr marL="0" indent="0" algn="ctr">
              <a:buNone/>
            </a:pPr>
            <a:r>
              <a:rPr lang="lo-LA" sz="5400" b="1" dirty="0">
                <a:latin typeface="Phetsarath OT" panose="02000500000000020004" pitchFamily="2" charset="0"/>
                <a:cs typeface="Phetsarath OT" panose="02000500000000020004" pitchFamily="2" charset="0"/>
              </a:rPr>
              <a:t>ເນື້ອໃນບົດຮຽນ</a:t>
            </a:r>
          </a:p>
          <a:p>
            <a:pPr marL="0" indent="0" algn="ctr">
              <a:buNone/>
            </a:pPr>
            <a:r>
              <a:rPr lang="en-US" sz="54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8</a:t>
            </a:fld>
            <a:endParaRPr lang="en-US"/>
          </a:p>
        </p:txBody>
      </p:sp>
    </p:spTree>
    <p:extLst>
      <p:ext uri="{BB962C8B-B14F-4D97-AF65-F5344CB8AC3E}">
        <p14:creationId xmlns:p14="http://schemas.microsoft.com/office/powerpoint/2010/main" val="2890956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894E-735E-299B-040E-A9DC0E5B34D2}"/>
              </a:ext>
            </a:extLst>
          </p:cNvPr>
          <p:cNvSpPr>
            <a:spLocks noGrp="1"/>
          </p:cNvSpPr>
          <p:nvPr>
            <p:ph type="title"/>
          </p:nvPr>
        </p:nvSpPr>
        <p:spPr>
          <a:xfrm>
            <a:off x="890158" y="147744"/>
            <a:ext cx="7044316" cy="998131"/>
          </a:xfrm>
        </p:spPr>
        <p:txBody>
          <a:bodyPr>
            <a:normAutofit/>
          </a:bodyPr>
          <a:lstStyle/>
          <a:p>
            <a:pPr algn="ctr"/>
            <a:r>
              <a:rPr lang="lo-LA" b="1" dirty="0">
                <a:solidFill>
                  <a:srgbClr val="0070C0"/>
                </a:solidFill>
                <a:latin typeface="Phetsarath OT" panose="02000500000000020004" pitchFamily="2" charset="0"/>
                <a:cs typeface="Phetsarath OT" panose="02000500000000020004" pitchFamily="2" charset="0"/>
              </a:rPr>
              <a:t>ອາ​ຫານ​ແລະ​ສິ່ງ​ແວດ​ລ້ອມ​</a:t>
            </a:r>
            <a:endParaRPr lang="en-US" b="1" dirty="0">
              <a:solidFill>
                <a:srgbClr val="0070C0"/>
              </a:solidFill>
              <a:latin typeface="Phetsarath OT" panose="02000500000000020004" pitchFamily="2" charset="0"/>
              <a:cs typeface="Phetsarath OT" panose="02000500000000020004" pitchFamily="2" charset="0"/>
            </a:endParaRPr>
          </a:p>
        </p:txBody>
      </p:sp>
      <p:sp>
        <p:nvSpPr>
          <p:cNvPr id="3" name="Content Placeholder 2">
            <a:extLst>
              <a:ext uri="{FF2B5EF4-FFF2-40B4-BE49-F238E27FC236}">
                <a16:creationId xmlns:a16="http://schemas.microsoft.com/office/drawing/2014/main" id="{D9A70D70-97E4-52AF-95BA-7FD7C5531264}"/>
              </a:ext>
            </a:extLst>
          </p:cNvPr>
          <p:cNvSpPr>
            <a:spLocks noGrp="1"/>
          </p:cNvSpPr>
          <p:nvPr>
            <p:ph idx="1"/>
          </p:nvPr>
        </p:nvSpPr>
        <p:spPr>
          <a:xfrm>
            <a:off x="121674" y="1561511"/>
            <a:ext cx="8862642" cy="3787072"/>
          </a:xfrm>
        </p:spPr>
        <p:txBody>
          <a:bodyPr>
            <a:noAutofit/>
          </a:bodyPr>
          <a:lstStyle/>
          <a:p>
            <a:pPr>
              <a:lnSpc>
                <a:spcPct val="150000"/>
              </a:lnSpc>
            </a:pPr>
            <a:r>
              <a:rPr lang="lo-LA" sz="1800" dirty="0">
                <a:latin typeface="Phetsarath OT" panose="02000500000000020004" pitchFamily="2" charset="0"/>
                <a:cs typeface="Phetsarath OT" panose="02000500000000020004" pitchFamily="2" charset="0"/>
              </a:rPr>
              <a:t>ອາຫານ</a:t>
            </a:r>
            <a:r>
              <a:rPr lang="en-LA" sz="1800" dirty="0">
                <a:latin typeface="Phetsarath OT" panose="02000500000000020004" pitchFamily="2" charset="0"/>
                <a:cs typeface="Phetsarath OT" panose="02000500000000020004" pitchFamily="2" charset="0"/>
              </a:rPr>
              <a:t>ສ່ວນຫລາຍ</a:t>
            </a:r>
            <a:r>
              <a:rPr lang="lo-LA" sz="1800" dirty="0">
                <a:latin typeface="Phetsarath OT" panose="02000500000000020004" pitchFamily="2" charset="0"/>
                <a:cs typeface="Phetsarath OT" panose="02000500000000020004" pitchFamily="2" charset="0"/>
              </a:rPr>
              <a:t>ທີ່</a:t>
            </a:r>
            <a:r>
              <a:rPr lang="en-LA" sz="1800" dirty="0">
                <a:latin typeface="Phetsarath OT" panose="02000500000000020004" pitchFamily="2" charset="0"/>
                <a:cs typeface="Phetsarath OT" panose="02000500000000020004" pitchFamily="2" charset="0"/>
              </a:rPr>
              <a:t>ໄດ້</a:t>
            </a:r>
            <a:r>
              <a:rPr lang="en-LA" sz="1800" b="1" dirty="0">
                <a:latin typeface="Phetsarath OT" panose="02000500000000020004" pitchFamily="2" charset="0"/>
                <a:cs typeface="Phetsarath OT" panose="02000500000000020004" pitchFamily="2" charset="0"/>
              </a:rPr>
              <a:t>ຈາກ</a:t>
            </a:r>
            <a:r>
              <a:rPr lang="lo-LA" sz="1800" b="1" dirty="0">
                <a:latin typeface="Phetsarath OT" panose="02000500000000020004" pitchFamily="2" charset="0"/>
                <a:cs typeface="Phetsarath OT" panose="02000500000000020004" pitchFamily="2" charset="0"/>
              </a:rPr>
              <a:t>ຊີ້ນ</a:t>
            </a:r>
            <a:r>
              <a:rPr lang="en-LA" sz="1800" b="1" dirty="0">
                <a:latin typeface="Phetsarath OT" panose="02000500000000020004" pitchFamily="2" charset="0"/>
                <a:cs typeface="Phetsarath OT" panose="02000500000000020004" pitchFamily="2" charset="0"/>
              </a:rPr>
              <a:t> </a:t>
            </a:r>
            <a:r>
              <a:rPr lang="lo-LA" sz="1800" b="1" dirty="0">
                <a:latin typeface="Phetsarath OT" panose="02000500000000020004" pitchFamily="2" charset="0"/>
                <a:cs typeface="Phetsarath OT" panose="02000500000000020004" pitchFamily="2" charset="0"/>
              </a:rPr>
              <a:t>ແລະ ຜະລິດຕະພັນນົມ</a:t>
            </a:r>
            <a:r>
              <a:rPr lang="lo-LA" sz="1800" dirty="0">
                <a:latin typeface="Phetsarath OT" panose="02000500000000020004" pitchFamily="2" charset="0"/>
                <a:cs typeface="Phetsarath OT" panose="02000500000000020004" pitchFamily="2" charset="0"/>
              </a:rPr>
              <a:t>ໂດຍທົ່ວໄປແມ່ນໃຊ້ຊັບພະຍາກອນ</a:t>
            </a:r>
            <a:r>
              <a:rPr lang="en-LA" sz="1800" dirty="0">
                <a:latin typeface="Phetsarath OT" panose="02000500000000020004" pitchFamily="2" charset="0"/>
                <a:cs typeface="Phetsarath OT" panose="02000500000000020004" pitchFamily="2" charset="0"/>
              </a:rPr>
              <a:t>ທີ່</a:t>
            </a:r>
            <a:r>
              <a:rPr lang="lo-LA" sz="1800" dirty="0">
                <a:latin typeface="Phetsarath OT" panose="02000500000000020004" pitchFamily="2" charset="0"/>
                <a:cs typeface="Phetsarath OT" panose="02000500000000020004" pitchFamily="2" charset="0"/>
              </a:rPr>
              <a:t>ຫຼາຍກວ່າ</a:t>
            </a:r>
            <a:r>
              <a:rPr lang="en-LA" sz="1800" dirty="0">
                <a:latin typeface="Phetsarath OT" panose="02000500000000020004" pitchFamily="2" charset="0"/>
                <a:cs typeface="Phetsarath OT" panose="02000500000000020004" pitchFamily="2" charset="0"/>
              </a:rPr>
              <a:t> </a:t>
            </a:r>
            <a:r>
              <a:rPr lang="lo-LA" sz="1800" dirty="0">
                <a:latin typeface="Phetsarath OT" panose="02000500000000020004" pitchFamily="2" charset="0"/>
                <a:cs typeface="Phetsarath OT" panose="02000500000000020004" pitchFamily="2" charset="0"/>
              </a:rPr>
              <a:t>ແລະ ມີການທໍາລາຍສິ່ງແວດລ້ອມ ທີ່ຫຼາຍກວ່າອາຫານທີ່ໄດ້ຈາກພືດ.</a:t>
            </a:r>
          </a:p>
          <a:p>
            <a:pPr>
              <a:lnSpc>
                <a:spcPct val="150000"/>
              </a:lnSpc>
            </a:pPr>
            <a:r>
              <a:rPr lang="lo-LA" sz="1800" dirty="0">
                <a:latin typeface="Phetsarath OT" panose="02000500000000020004" pitchFamily="2" charset="0"/>
                <a:cs typeface="Phetsarath OT" panose="02000500000000020004" pitchFamily="2" charset="0"/>
              </a:rPr>
              <a:t>ອາຫານຕ້ອງໄດ້</a:t>
            </a:r>
            <a:r>
              <a:rPr lang="en-LA" sz="1800" dirty="0">
                <a:latin typeface="Phetsarath OT" panose="02000500000000020004" pitchFamily="2" charset="0"/>
                <a:cs typeface="Phetsarath OT" panose="02000500000000020004" pitchFamily="2" charset="0"/>
              </a:rPr>
              <a:t>ມີ</a:t>
            </a:r>
            <a:r>
              <a:rPr lang="lo-LA" sz="1800" dirty="0">
                <a:latin typeface="Phetsarath OT" panose="02000500000000020004" pitchFamily="2" charset="0"/>
                <a:cs typeface="Phetsarath OT" panose="02000500000000020004" pitchFamily="2" charset="0"/>
              </a:rPr>
              <a:t>ການປູກ</a:t>
            </a:r>
            <a:r>
              <a:rPr lang="en-LA" sz="1800" dirty="0">
                <a:latin typeface="Phetsarath OT" panose="02000500000000020004" pitchFamily="2" charset="0"/>
                <a:cs typeface="Phetsarath OT" panose="02000500000000020004" pitchFamily="2" charset="0"/>
              </a:rPr>
              <a:t> </a:t>
            </a:r>
            <a:r>
              <a:rPr lang="lo-LA" sz="1800" dirty="0">
                <a:latin typeface="Phetsarath OT" panose="02000500000000020004" pitchFamily="2" charset="0"/>
                <a:cs typeface="Phetsarath OT" panose="02000500000000020004" pitchFamily="2" charset="0"/>
              </a:rPr>
              <a:t>ແລະ ປຸງແຕ່ງ, ການຂົນສົ່ງ, ແຈກຢາຍ ບາງຄັ້ງກໍ່ກໍາຈັດ.</a:t>
            </a:r>
          </a:p>
          <a:p>
            <a:pPr>
              <a:lnSpc>
                <a:spcPct val="150000"/>
              </a:lnSpc>
            </a:pPr>
            <a:r>
              <a:rPr lang="lo-LA" sz="1800" dirty="0">
                <a:latin typeface="Phetsarath OT" panose="02000500000000020004" pitchFamily="2" charset="0"/>
                <a:cs typeface="Phetsarath OT" panose="02000500000000020004" pitchFamily="2" charset="0"/>
              </a:rPr>
              <a:t>ແຕ່ລະຂັ້ນຕອນເຫຼົ່ານີ້ຈະສ້າງທາດອາຍເຮືອນແກ້ວທີ</a:t>
            </a:r>
            <a:r>
              <a:rPr lang="en-LA" sz="1800" dirty="0">
                <a:latin typeface="Phetsarath OT" panose="02000500000000020004" pitchFamily="2" charset="0"/>
                <a:cs typeface="Phetsarath OT" panose="02000500000000020004" pitchFamily="2" charset="0"/>
              </a:rPr>
              <a:t>່ດູດ</a:t>
            </a:r>
            <a:r>
              <a:rPr lang="lo-LA" sz="1800" dirty="0">
                <a:latin typeface="Phetsarath OT" panose="02000500000000020004" pitchFamily="2" charset="0"/>
                <a:cs typeface="Phetsarath OT" panose="02000500000000020004" pitchFamily="2" charset="0"/>
              </a:rPr>
              <a:t>ຄວາມຮ້ອນ</a:t>
            </a:r>
            <a:r>
              <a:rPr lang="en-LA" sz="1800" dirty="0">
                <a:latin typeface="Phetsarath OT" panose="02000500000000020004" pitchFamily="2" charset="0"/>
                <a:cs typeface="Phetsarath OT" panose="02000500000000020004" pitchFamily="2" charset="0"/>
              </a:rPr>
              <a:t>ຈາກ</a:t>
            </a:r>
            <a:r>
              <a:rPr lang="lo-LA" sz="1800" dirty="0">
                <a:latin typeface="Phetsarath OT" panose="02000500000000020004" pitchFamily="2" charset="0"/>
                <a:cs typeface="Phetsarath OT" panose="02000500000000020004" pitchFamily="2" charset="0"/>
              </a:rPr>
              <a:t>ແສງຕາເວັນ ແລະປະກອບສ່ວນຕໍ່ການປ່ຽນແປງຂອງດິນຟ້າອາກາດ.</a:t>
            </a:r>
          </a:p>
          <a:p>
            <a:pPr>
              <a:lnSpc>
                <a:spcPct val="150000"/>
              </a:lnSpc>
            </a:pPr>
            <a:r>
              <a:rPr lang="lo-LA" sz="1800" dirty="0">
                <a:latin typeface="Phetsarath OT" panose="02000500000000020004" pitchFamily="2" charset="0"/>
                <a:cs typeface="Phetsarath OT" panose="02000500000000020004" pitchFamily="2" charset="0"/>
              </a:rPr>
              <a:t>ປ່ອຍ</a:t>
            </a:r>
            <a:r>
              <a:rPr lang="en-LA" sz="1800" dirty="0">
                <a:latin typeface="Phetsarath OT" panose="02000500000000020004" pitchFamily="2" charset="0"/>
                <a:cs typeface="Phetsarath OT" panose="02000500000000020004" pitchFamily="2" charset="0"/>
              </a:rPr>
              <a:t>ທາດ</a:t>
            </a:r>
            <a:r>
              <a:rPr lang="lo-LA" sz="1800" dirty="0">
                <a:latin typeface="Phetsarath OT" panose="02000500000000020004" pitchFamily="2" charset="0"/>
                <a:cs typeface="Phetsarath OT" panose="02000500000000020004" pitchFamily="2" charset="0"/>
              </a:rPr>
              <a:t>ອາຍເຮືອນແກ້ວທີ່ເກີດຈາກມະນຸດທັງໝົດໃນນັ້ນ 1/3 ແມ່ນເກີດການຜະລິດອາຫານອາຫານ.</a:t>
            </a:r>
            <a:endParaRPr lang="en-US" sz="1800" dirty="0">
              <a:latin typeface="Phetsarath OT" panose="02000500000000020004" pitchFamily="2" charset="0"/>
              <a:cs typeface="Phetsarath OT" panose="02000500000000020004" pitchFamily="2" charset="0"/>
            </a:endParaRPr>
          </a:p>
        </p:txBody>
      </p:sp>
      <p:pic>
        <p:nvPicPr>
          <p:cNvPr id="2050" name="Picture 2" descr="Diet High in Fruit and Vegetables Helps the Environment | Technology  Networks">
            <a:extLst>
              <a:ext uri="{FF2B5EF4-FFF2-40B4-BE49-F238E27FC236}">
                <a16:creationId xmlns:a16="http://schemas.microsoft.com/office/drawing/2014/main" id="{3C42F30B-EB71-0456-4FFA-DFF0C50823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01281" y="125337"/>
            <a:ext cx="1783035" cy="1240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061254"/>
      </p:ext>
    </p:extLst>
  </p:cSld>
  <p:clrMapOvr>
    <a:masterClrMapping/>
  </p:clrMapOvr>
</p:sld>
</file>

<file path=ppt/theme/theme1.xml><?xml version="1.0" encoding="utf-8"?>
<a:theme xmlns:a="http://schemas.openxmlformats.org/drawingml/2006/main" name="Nutrition and Making Healthy Food Choices - Health - 6th grade by Slidesgo">
  <a:themeElements>
    <a:clrScheme name="Simple Light">
      <a:dk1>
        <a:srgbClr val="000000"/>
      </a:dk1>
      <a:lt1>
        <a:srgbClr val="FFFBE8"/>
      </a:lt1>
      <a:dk2>
        <a:srgbClr val="FDF3C3"/>
      </a:dk2>
      <a:lt2>
        <a:srgbClr val="F8CE00"/>
      </a:lt2>
      <a:accent1>
        <a:srgbClr val="F3970E"/>
      </a:accent1>
      <a:accent2>
        <a:srgbClr val="D93300"/>
      </a:accent2>
      <a:accent3>
        <a:srgbClr val="BFD369"/>
      </a:accent3>
      <a:accent4>
        <a:srgbClr val="277F2B"/>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2899</TotalTime>
  <Words>3051</Words>
  <Application>Microsoft Macintosh PowerPoint</Application>
  <PresentationFormat>On-screen Show (16:9)</PresentationFormat>
  <Paragraphs>216</Paragraphs>
  <Slides>30</Slides>
  <Notes>16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DM Sans</vt:lpstr>
      <vt:lpstr>Quicksand Medium</vt:lpstr>
      <vt:lpstr>Dosis</vt:lpstr>
      <vt:lpstr>Noto Sans Symbols</vt:lpstr>
      <vt:lpstr>Comic Sans MS</vt:lpstr>
      <vt:lpstr>Calibri</vt:lpstr>
      <vt:lpstr>Wingdings</vt:lpstr>
      <vt:lpstr>Barlow Medium</vt:lpstr>
      <vt:lpstr>Saysettha OT</vt:lpstr>
      <vt:lpstr>Nunito Light</vt:lpstr>
      <vt:lpstr>Times New Roman</vt:lpstr>
      <vt:lpstr>Phetsarath OT</vt:lpstr>
      <vt:lpstr>Arial</vt:lpstr>
      <vt:lpstr>Quicksand</vt:lpstr>
      <vt:lpstr>Nutrition and Making Healthy Food Choices - Health - 6th grade by Slidesgo</vt:lpstr>
      <vt:lpstr>ການປຸງແຕ່ງ ແລະ ການເກັບຮັກສາອາຫານເພື່ອຮັກສາຄຸນຄ່າທາງໂພຊະນາການ</vt:lpstr>
      <vt:lpstr>PowerPoint Presentation</vt:lpstr>
      <vt:lpstr>ຜົນໄດ້ຮັບຈາກບົດຮຽນ Lesson learning outcomes </vt:lpstr>
      <vt:lpstr>ຫົວຂໍ້ຫລັກ  Main Topics</vt:lpstr>
      <vt:lpstr>ຄຳສັບທີ່ສຳຄັນ Keywords</vt:lpstr>
      <vt:lpstr>ຄຳສັບທີ່ສຳຄັນ Keywords</vt:lpstr>
      <vt:lpstr>ແບບສອບຖາມກ່ອນ ເຂົ້າຮຽນ Pre-quiz</vt:lpstr>
      <vt:lpstr>PowerPoint Presentation</vt:lpstr>
      <vt:lpstr>ອາ​ຫານ​ແລະ​ສິ່ງ​ແວດ​ລ້ອມ​</vt:lpstr>
      <vt:lpstr>ອາຫານເພື່ອສຸຂະພາບແມ່ນຫຍັງ? </vt:lpstr>
      <vt:lpstr>ຂະບວນການກະກຽມ, ແປຮູບ ແລະ ການເກັບຮັກສາອາຫານເພື່ອສຸຂະພາບ</vt:lpstr>
      <vt:lpstr>ວິທີການປຸງແຕ່ງອາຫານທີ່ຮັກສາສານອາຫານ</vt:lpstr>
      <vt:lpstr>ຂ. ວິທີປຸງອາຫານທີ່ຮັກສາສານອາຫານ</vt:lpstr>
      <vt:lpstr>PowerPoint Presentation</vt:lpstr>
      <vt:lpstr>ຄໍາແນະນໍາທີ່ຈະຮັກສາໂພຊະນາການໃນອາຫານທີ່ທ່ານແຕ່ງກິນ</vt:lpstr>
      <vt:lpstr>ການກະກຽມຜັກ</vt:lpstr>
      <vt:lpstr>ການຮັກສາຄຸນຄ່າ ທາງໂພຊະນາການຂອງຜັກ</vt:lpstr>
      <vt:lpstr>ການລວກ</vt:lpstr>
      <vt:lpstr>ການລວກອາຫານທີ່ດີທີ່ສຸດ</vt:lpstr>
      <vt:lpstr>ຜົນປະໂຫຍດຈາກການເກັບຮັກສາອາຫານ </vt:lpstr>
      <vt:lpstr>ວິທີເກັບຮັກສາແບບແຊ່ແຂງ</vt:lpstr>
      <vt:lpstr>ວິທີການຮັກສາແບບ ການເຮັດໃຫ້ແຫ້ງ/ການອົບ </vt:lpstr>
      <vt:lpstr>ການເກັບຮັກສາແບບອາຫານກະປອງ</vt:lpstr>
      <vt:lpstr>ກິດຈະກຳການປຸງແຕ່ງອາຫານເພື່ອໂພຊະການຂອງໂຄງການ</vt:lpstr>
      <vt:lpstr>ກິດຈະກຳການປຸງແຕ່ງອາຫານເພື່ອໂພຊະການຂອງໂຄງການກະສິກຳເພື່ອຊະນາການ</vt:lpstr>
      <vt:lpstr>Summary and conclusion (ສັງລວມ ແລະ ສະຫຼຸບ) </vt:lpstr>
      <vt:lpstr>Post quiz  (test)</vt:lpstr>
      <vt:lpstr>Post quiz  (test)</vt:lpstr>
      <vt:lpstr>ບົດຮຽນຕໍ່ໄປ  Next lesson</vt:lpstr>
      <vt:lpstr>ຂອບໃຈ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ອາຫານ, ສານອາຫານ ແລະ ການບໍລິໂພກອາຫານ - ບົດທີ 2 -</dc:title>
  <dc:creator>DDCOM</dc:creator>
  <cp:lastModifiedBy>Microsoft Office User</cp:lastModifiedBy>
  <cp:revision>11</cp:revision>
  <dcterms:modified xsi:type="dcterms:W3CDTF">2025-09-12T09:00:52Z</dcterms:modified>
</cp:coreProperties>
</file>